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7" r:id="rId3"/>
    <p:sldId id="268" r:id="rId4"/>
    <p:sldId id="265" r:id="rId5"/>
    <p:sldId id="269" r:id="rId6"/>
    <p:sldId id="270" r:id="rId7"/>
    <p:sldId id="271" r:id="rId8"/>
    <p:sldId id="272" r:id="rId9"/>
  </p:sldIdLst>
  <p:sldSz cx="9601200" cy="12801600" type="A3"/>
  <p:notesSz cx="6858000" cy="9144000"/>
  <p:defaultTextStyle>
    <a:defPPr>
      <a:defRPr lang="ja-JP"/>
    </a:defPPr>
    <a:lvl1pPr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1pPr>
    <a:lvl2pPr marL="609600" indent="-152400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2pPr>
    <a:lvl3pPr marL="1220788" indent="-306388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3pPr>
    <a:lvl4pPr marL="1831975" indent="-460375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4pPr>
    <a:lvl5pPr marL="2443163" indent="-614363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302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673" autoAdjust="0"/>
    <p:restoredTop sz="94660"/>
  </p:normalViewPr>
  <p:slideViewPr>
    <p:cSldViewPr>
      <p:cViewPr varScale="1">
        <p:scale>
          <a:sx n="60" d="100"/>
          <a:sy n="60" d="100"/>
        </p:scale>
        <p:origin x="3318" y="108"/>
      </p:cViewPr>
      <p:guideLst>
        <p:guide orient="horz" pos="4032"/>
        <p:guide pos="302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1536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60120" y="2982597"/>
            <a:ext cx="10881360" cy="205803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109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19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328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438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547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65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76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876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961088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2754362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281160" y="384495"/>
            <a:ext cx="2880360" cy="81921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40080" y="384495"/>
            <a:ext cx="8427720" cy="819213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792602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5520157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11239" y="6169662"/>
            <a:ext cx="10881360" cy="190690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11239" y="4069399"/>
            <a:ext cx="10881360" cy="2100262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10956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2191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3286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4382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5478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6573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7669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87651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1891914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400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5074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7963808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503036" y="2149158"/>
            <a:ext cx="5658486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503036" y="3044825"/>
            <a:ext cx="5658486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51480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6720001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56635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0080" y="382270"/>
            <a:ext cx="4211639" cy="162687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005071" y="382272"/>
            <a:ext cx="7156450" cy="8194358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0080" y="2009142"/>
            <a:ext cx="4211639" cy="6567488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7699114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 vert="horz" lIns="122191" tIns="61096" rIns="122191" bIns="61096" rtlCol="0">
            <a:normAutofit/>
          </a:bodyPr>
          <a:lstStyle>
            <a:lvl1pPr marL="0" indent="0">
              <a:buNone/>
              <a:defRPr sz="4300"/>
            </a:lvl1pPr>
            <a:lvl2pPr marL="610956" indent="0">
              <a:buNone/>
              <a:defRPr sz="3700"/>
            </a:lvl2pPr>
            <a:lvl3pPr marL="1221913" indent="0">
              <a:buNone/>
              <a:defRPr sz="3200"/>
            </a:lvl3pPr>
            <a:lvl4pPr marL="1832869" indent="0">
              <a:buNone/>
              <a:defRPr sz="2700"/>
            </a:lvl4pPr>
            <a:lvl5pPr marL="2443825" indent="0">
              <a:buNone/>
              <a:defRPr sz="2700"/>
            </a:lvl5pPr>
            <a:lvl6pPr marL="3054782" indent="0">
              <a:buNone/>
              <a:defRPr sz="2700"/>
            </a:lvl6pPr>
            <a:lvl7pPr marL="3665738" indent="0">
              <a:buNone/>
              <a:defRPr sz="2700"/>
            </a:lvl7pPr>
            <a:lvl8pPr marL="4276695" indent="0">
              <a:buNone/>
              <a:defRPr sz="2700"/>
            </a:lvl8pPr>
            <a:lvl9pPr marL="4887651" indent="0">
              <a:buNone/>
              <a:defRPr sz="27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9713530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20788" rtl="0" eaLnBrk="0" fontAlgn="base" hangingPunct="0">
        <a:spcBef>
          <a:spcPct val="0"/>
        </a:spcBef>
        <a:spcAft>
          <a:spcPct val="0"/>
        </a:spcAft>
        <a:defRPr kumimoji="1" sz="59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1220788" rtl="0" eaLnBrk="0" fontAlgn="base" hangingPunct="0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defTabSz="1220788" rtl="0" eaLnBrk="0" fontAlgn="base" hangingPunct="0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defTabSz="1220788" rtl="0" eaLnBrk="0" fontAlgn="base" hangingPunct="0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defTabSz="1220788" rtl="0" eaLnBrk="0" fontAlgn="base" hangingPunct="0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457200" indent="-457200" algn="l" defTabSz="122078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2188" indent="-381000" algn="l" defTabSz="122078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7175" indent="-304800" algn="l" defTabSz="122078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6775" indent="-304800" algn="l" defTabSz="122078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7963" indent="-304800" algn="l" defTabSz="122078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60260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71216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82173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93129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10956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21913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32869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382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54782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65738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7669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87651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グループ化 2">
            <a:extLst>
              <a:ext uri="{FF2B5EF4-FFF2-40B4-BE49-F238E27FC236}">
                <a16:creationId xmlns:a16="http://schemas.microsoft.com/office/drawing/2014/main" id="{336D6C5B-95CF-4576-B6A9-0B1AF982824C}"/>
              </a:ext>
            </a:extLst>
          </p:cNvPr>
          <p:cNvGrpSpPr>
            <a:grpSpLocks/>
          </p:cNvGrpSpPr>
          <p:nvPr/>
        </p:nvGrpSpPr>
        <p:grpSpPr bwMode="auto">
          <a:xfrm>
            <a:off x="477838" y="820738"/>
            <a:ext cx="8643937" cy="10755312"/>
            <a:chOff x="477838" y="820738"/>
            <a:chExt cx="8643937" cy="10755312"/>
          </a:xfrm>
        </p:grpSpPr>
        <p:sp>
          <p:nvSpPr>
            <p:cNvPr id="1102" name="Freeform 289">
              <a:extLst>
                <a:ext uri="{FF2B5EF4-FFF2-40B4-BE49-F238E27FC236}">
                  <a16:creationId xmlns:a16="http://schemas.microsoft.com/office/drawing/2014/main" id="{3E8E7CD0-F8FB-45B1-8A7A-7384305690D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0013" y="8201025"/>
              <a:ext cx="2070100" cy="3330575"/>
            </a:xfrm>
            <a:custGeom>
              <a:avLst/>
              <a:gdLst>
                <a:gd name="T0" fmla="*/ 0 w 2070100"/>
                <a:gd name="T1" fmla="*/ 0 h 3330575"/>
                <a:gd name="T2" fmla="*/ 225425 w 2070100"/>
                <a:gd name="T3" fmla="*/ 44450 h 3330575"/>
                <a:gd name="T4" fmla="*/ 315913 w 2070100"/>
                <a:gd name="T5" fmla="*/ 269875 h 3330575"/>
                <a:gd name="T6" fmla="*/ 450850 w 2070100"/>
                <a:gd name="T7" fmla="*/ 404813 h 3330575"/>
                <a:gd name="T8" fmla="*/ 539750 w 2070100"/>
                <a:gd name="T9" fmla="*/ 314325 h 3330575"/>
                <a:gd name="T10" fmla="*/ 585788 w 2070100"/>
                <a:gd name="T11" fmla="*/ 134938 h 3330575"/>
                <a:gd name="T12" fmla="*/ 720725 w 2070100"/>
                <a:gd name="T13" fmla="*/ 134938 h 3330575"/>
                <a:gd name="T14" fmla="*/ 990600 w 2070100"/>
                <a:gd name="T15" fmla="*/ 44450 h 3330575"/>
                <a:gd name="T16" fmla="*/ 1081088 w 2070100"/>
                <a:gd name="T17" fmla="*/ 134938 h 3330575"/>
                <a:gd name="T18" fmla="*/ 1350963 w 2070100"/>
                <a:gd name="T19" fmla="*/ 225425 h 3330575"/>
                <a:gd name="T20" fmla="*/ 1395413 w 2070100"/>
                <a:gd name="T21" fmla="*/ 90488 h 3330575"/>
                <a:gd name="T22" fmla="*/ 1620838 w 2070100"/>
                <a:gd name="T23" fmla="*/ 225425 h 3330575"/>
                <a:gd name="T24" fmla="*/ 1665288 w 2070100"/>
                <a:gd name="T25" fmla="*/ 314325 h 3330575"/>
                <a:gd name="T26" fmla="*/ 1800225 w 2070100"/>
                <a:gd name="T27" fmla="*/ 674687 h 3330575"/>
                <a:gd name="T28" fmla="*/ 2070100 w 2070100"/>
                <a:gd name="T29" fmla="*/ 1079500 h 3330575"/>
                <a:gd name="T30" fmla="*/ 2070100 w 2070100"/>
                <a:gd name="T31" fmla="*/ 1349375 h 3330575"/>
                <a:gd name="T32" fmla="*/ 1890713 w 2070100"/>
                <a:gd name="T33" fmla="*/ 1395413 h 3330575"/>
                <a:gd name="T34" fmla="*/ 1800225 w 2070100"/>
                <a:gd name="T35" fmla="*/ 1485900 h 3330575"/>
                <a:gd name="T36" fmla="*/ 1800225 w 2070100"/>
                <a:gd name="T37" fmla="*/ 1620837 h 3330575"/>
                <a:gd name="T38" fmla="*/ 1711325 w 2070100"/>
                <a:gd name="T39" fmla="*/ 1574800 h 3330575"/>
                <a:gd name="T40" fmla="*/ 1665288 w 2070100"/>
                <a:gd name="T41" fmla="*/ 1665287 h 3330575"/>
                <a:gd name="T42" fmla="*/ 1574800 w 2070100"/>
                <a:gd name="T43" fmla="*/ 1665287 h 3330575"/>
                <a:gd name="T44" fmla="*/ 1574800 w 2070100"/>
                <a:gd name="T45" fmla="*/ 1935163 h 3330575"/>
                <a:gd name="T46" fmla="*/ 1530350 w 2070100"/>
                <a:gd name="T47" fmla="*/ 1890713 h 3330575"/>
                <a:gd name="T48" fmla="*/ 1485900 w 2070100"/>
                <a:gd name="T49" fmla="*/ 2070100 h 3330575"/>
                <a:gd name="T50" fmla="*/ 1395413 w 2070100"/>
                <a:gd name="T51" fmla="*/ 2114550 h 3330575"/>
                <a:gd name="T52" fmla="*/ 1395413 w 2070100"/>
                <a:gd name="T53" fmla="*/ 2249487 h 3330575"/>
                <a:gd name="T54" fmla="*/ 1530350 w 2070100"/>
                <a:gd name="T55" fmla="*/ 2295525 h 3330575"/>
                <a:gd name="T56" fmla="*/ 1395413 w 2070100"/>
                <a:gd name="T57" fmla="*/ 2474913 h 3330575"/>
                <a:gd name="T58" fmla="*/ 1439863 w 2070100"/>
                <a:gd name="T59" fmla="*/ 2565400 h 3330575"/>
                <a:gd name="T60" fmla="*/ 1395413 w 2070100"/>
                <a:gd name="T61" fmla="*/ 2655887 h 3330575"/>
                <a:gd name="T62" fmla="*/ 1304925 w 2070100"/>
                <a:gd name="T63" fmla="*/ 2609850 h 3330575"/>
                <a:gd name="T64" fmla="*/ 1216025 w 2070100"/>
                <a:gd name="T65" fmla="*/ 2700337 h 3330575"/>
                <a:gd name="T66" fmla="*/ 1216025 w 2070100"/>
                <a:gd name="T67" fmla="*/ 2835275 h 3330575"/>
                <a:gd name="T68" fmla="*/ 1125538 w 2070100"/>
                <a:gd name="T69" fmla="*/ 2970213 h 3330575"/>
                <a:gd name="T70" fmla="*/ 1169988 w 2070100"/>
                <a:gd name="T71" fmla="*/ 3060700 h 3330575"/>
                <a:gd name="T72" fmla="*/ 1169988 w 2070100"/>
                <a:gd name="T73" fmla="*/ 3149600 h 3330575"/>
                <a:gd name="T74" fmla="*/ 1081088 w 2070100"/>
                <a:gd name="T75" fmla="*/ 3330575 h 3330575"/>
                <a:gd name="T76" fmla="*/ 946150 w 2070100"/>
                <a:gd name="T77" fmla="*/ 3240087 h 3330575"/>
                <a:gd name="T78" fmla="*/ 855663 w 2070100"/>
                <a:gd name="T79" fmla="*/ 3286125 h 3330575"/>
                <a:gd name="T80" fmla="*/ 855663 w 2070100"/>
                <a:gd name="T81" fmla="*/ 3149600 h 3330575"/>
                <a:gd name="T82" fmla="*/ 811213 w 2070100"/>
                <a:gd name="T83" fmla="*/ 3105150 h 3330575"/>
                <a:gd name="T84" fmla="*/ 811213 w 2070100"/>
                <a:gd name="T85" fmla="*/ 2970213 h 3330575"/>
                <a:gd name="T86" fmla="*/ 674688 w 2070100"/>
                <a:gd name="T87" fmla="*/ 2970213 h 3330575"/>
                <a:gd name="T88" fmla="*/ 585788 w 2070100"/>
                <a:gd name="T89" fmla="*/ 2700337 h 3330575"/>
                <a:gd name="T90" fmla="*/ 674688 w 2070100"/>
                <a:gd name="T91" fmla="*/ 2655887 h 3330575"/>
                <a:gd name="T92" fmla="*/ 539750 w 2070100"/>
                <a:gd name="T93" fmla="*/ 2565400 h 3330575"/>
                <a:gd name="T94" fmla="*/ 450850 w 2070100"/>
                <a:gd name="T95" fmla="*/ 2565400 h 3330575"/>
                <a:gd name="T96" fmla="*/ 360363 w 2070100"/>
                <a:gd name="T97" fmla="*/ 2386013 h 3330575"/>
                <a:gd name="T98" fmla="*/ 450850 w 2070100"/>
                <a:gd name="T99" fmla="*/ 2249487 h 3330575"/>
                <a:gd name="T100" fmla="*/ 404813 w 2070100"/>
                <a:gd name="T101" fmla="*/ 1979613 h 3330575"/>
                <a:gd name="T102" fmla="*/ 404812 w 2070100"/>
                <a:gd name="T103" fmla="*/ 1979612 h 3330575"/>
                <a:gd name="T104" fmla="*/ 404812 w 2070100"/>
                <a:gd name="T105" fmla="*/ 1620837 h 3330575"/>
                <a:gd name="T106" fmla="*/ 360362 w 2070100"/>
                <a:gd name="T107" fmla="*/ 1439862 h 3330575"/>
                <a:gd name="T108" fmla="*/ 539750 w 2070100"/>
                <a:gd name="T109" fmla="*/ 1304925 h 3330575"/>
                <a:gd name="T110" fmla="*/ 720725 w 2070100"/>
                <a:gd name="T111" fmla="*/ 944563 h 3330575"/>
                <a:gd name="T112" fmla="*/ 630238 w 2070100"/>
                <a:gd name="T113" fmla="*/ 855663 h 3330575"/>
                <a:gd name="T114" fmla="*/ 585788 w 2070100"/>
                <a:gd name="T115" fmla="*/ 630237 h 3330575"/>
                <a:gd name="T116" fmla="*/ 450850 w 2070100"/>
                <a:gd name="T117" fmla="*/ 585787 h 3330575"/>
                <a:gd name="T118" fmla="*/ 315913 w 2070100"/>
                <a:gd name="T119" fmla="*/ 404813 h 3330575"/>
                <a:gd name="T120" fmla="*/ 180975 w 2070100"/>
                <a:gd name="T121" fmla="*/ 404813 h 3330575"/>
                <a:gd name="T122" fmla="*/ 0 w 2070100"/>
                <a:gd name="T123" fmla="*/ 90488 h 3330575"/>
                <a:gd name="T124" fmla="*/ 0 w 2070100"/>
                <a:gd name="T125" fmla="*/ 0 h 3330575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2070100" h="3330575">
                  <a:moveTo>
                    <a:pt x="0" y="0"/>
                  </a:moveTo>
                  <a:lnTo>
                    <a:pt x="225425" y="44450"/>
                  </a:lnTo>
                  <a:lnTo>
                    <a:pt x="315913" y="269875"/>
                  </a:lnTo>
                  <a:lnTo>
                    <a:pt x="450850" y="404813"/>
                  </a:lnTo>
                  <a:lnTo>
                    <a:pt x="539750" y="314325"/>
                  </a:lnTo>
                  <a:lnTo>
                    <a:pt x="585788" y="134938"/>
                  </a:lnTo>
                  <a:lnTo>
                    <a:pt x="720725" y="134938"/>
                  </a:lnTo>
                  <a:lnTo>
                    <a:pt x="990600" y="44450"/>
                  </a:lnTo>
                  <a:lnTo>
                    <a:pt x="1081088" y="134938"/>
                  </a:lnTo>
                  <a:lnTo>
                    <a:pt x="1350963" y="225425"/>
                  </a:lnTo>
                  <a:lnTo>
                    <a:pt x="1395413" y="90488"/>
                  </a:lnTo>
                  <a:lnTo>
                    <a:pt x="1620838" y="225425"/>
                  </a:lnTo>
                  <a:lnTo>
                    <a:pt x="1665288" y="314325"/>
                  </a:lnTo>
                  <a:lnTo>
                    <a:pt x="1800225" y="674687"/>
                  </a:lnTo>
                  <a:lnTo>
                    <a:pt x="2070100" y="1079500"/>
                  </a:lnTo>
                  <a:lnTo>
                    <a:pt x="2070100" y="1349375"/>
                  </a:lnTo>
                  <a:lnTo>
                    <a:pt x="1890713" y="1395413"/>
                  </a:lnTo>
                  <a:lnTo>
                    <a:pt x="1800225" y="1485900"/>
                  </a:lnTo>
                  <a:lnTo>
                    <a:pt x="1800225" y="1620837"/>
                  </a:lnTo>
                  <a:lnTo>
                    <a:pt x="1711325" y="1574800"/>
                  </a:lnTo>
                  <a:lnTo>
                    <a:pt x="1665288" y="1665287"/>
                  </a:lnTo>
                  <a:lnTo>
                    <a:pt x="1574800" y="1665287"/>
                  </a:lnTo>
                  <a:lnTo>
                    <a:pt x="1574800" y="1935163"/>
                  </a:lnTo>
                  <a:lnTo>
                    <a:pt x="1530350" y="1890713"/>
                  </a:lnTo>
                  <a:lnTo>
                    <a:pt x="1485900" y="2070100"/>
                  </a:lnTo>
                  <a:lnTo>
                    <a:pt x="1395413" y="2114550"/>
                  </a:lnTo>
                  <a:lnTo>
                    <a:pt x="1395413" y="2249487"/>
                  </a:lnTo>
                  <a:lnTo>
                    <a:pt x="1530350" y="2295525"/>
                  </a:lnTo>
                  <a:lnTo>
                    <a:pt x="1395413" y="2474913"/>
                  </a:lnTo>
                  <a:lnTo>
                    <a:pt x="1439863" y="2565400"/>
                  </a:lnTo>
                  <a:lnTo>
                    <a:pt x="1395413" y="2655887"/>
                  </a:lnTo>
                  <a:lnTo>
                    <a:pt x="1304925" y="2609850"/>
                  </a:lnTo>
                  <a:lnTo>
                    <a:pt x="1216025" y="2700337"/>
                  </a:lnTo>
                  <a:lnTo>
                    <a:pt x="1216025" y="2835275"/>
                  </a:lnTo>
                  <a:lnTo>
                    <a:pt x="1125538" y="2970213"/>
                  </a:lnTo>
                  <a:lnTo>
                    <a:pt x="1169988" y="3060700"/>
                  </a:lnTo>
                  <a:lnTo>
                    <a:pt x="1169988" y="3149600"/>
                  </a:lnTo>
                  <a:lnTo>
                    <a:pt x="1081088" y="3330575"/>
                  </a:lnTo>
                  <a:lnTo>
                    <a:pt x="946150" y="3240087"/>
                  </a:lnTo>
                  <a:lnTo>
                    <a:pt x="855663" y="3286125"/>
                  </a:lnTo>
                  <a:lnTo>
                    <a:pt x="855663" y="3149600"/>
                  </a:lnTo>
                  <a:lnTo>
                    <a:pt x="811213" y="3105150"/>
                  </a:lnTo>
                  <a:lnTo>
                    <a:pt x="811213" y="2970213"/>
                  </a:lnTo>
                  <a:lnTo>
                    <a:pt x="674688" y="2970213"/>
                  </a:lnTo>
                  <a:lnTo>
                    <a:pt x="585788" y="2700337"/>
                  </a:lnTo>
                  <a:lnTo>
                    <a:pt x="674688" y="2655887"/>
                  </a:lnTo>
                  <a:lnTo>
                    <a:pt x="539750" y="2565400"/>
                  </a:lnTo>
                  <a:lnTo>
                    <a:pt x="450850" y="2565400"/>
                  </a:lnTo>
                  <a:lnTo>
                    <a:pt x="360363" y="2386013"/>
                  </a:lnTo>
                  <a:lnTo>
                    <a:pt x="450850" y="2249487"/>
                  </a:lnTo>
                  <a:lnTo>
                    <a:pt x="404813" y="1979613"/>
                  </a:lnTo>
                  <a:lnTo>
                    <a:pt x="404812" y="1979612"/>
                  </a:lnTo>
                  <a:lnTo>
                    <a:pt x="404812" y="1620837"/>
                  </a:lnTo>
                  <a:lnTo>
                    <a:pt x="360362" y="1439862"/>
                  </a:lnTo>
                  <a:lnTo>
                    <a:pt x="539750" y="1304925"/>
                  </a:lnTo>
                  <a:lnTo>
                    <a:pt x="720725" y="944563"/>
                  </a:lnTo>
                  <a:lnTo>
                    <a:pt x="630238" y="855663"/>
                  </a:lnTo>
                  <a:lnTo>
                    <a:pt x="585788" y="630237"/>
                  </a:lnTo>
                  <a:lnTo>
                    <a:pt x="450850" y="585787"/>
                  </a:lnTo>
                  <a:lnTo>
                    <a:pt x="315913" y="404813"/>
                  </a:lnTo>
                  <a:lnTo>
                    <a:pt x="180975" y="404813"/>
                  </a:lnTo>
                  <a:lnTo>
                    <a:pt x="0" y="90488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103" name="Group 299">
              <a:extLst>
                <a:ext uri="{FF2B5EF4-FFF2-40B4-BE49-F238E27FC236}">
                  <a16:creationId xmlns:a16="http://schemas.microsoft.com/office/drawing/2014/main" id="{5A29E635-AE06-46C5-9359-69B460A7FF6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7838" y="820738"/>
              <a:ext cx="8643937" cy="10755312"/>
              <a:chOff x="301" y="517"/>
              <a:chExt cx="5445" cy="6775"/>
            </a:xfrm>
          </p:grpSpPr>
          <p:sp>
            <p:nvSpPr>
              <p:cNvPr id="1104" name="Freeform 259">
                <a:extLst>
                  <a:ext uri="{FF2B5EF4-FFF2-40B4-BE49-F238E27FC236}">
                    <a16:creationId xmlns:a16="http://schemas.microsoft.com/office/drawing/2014/main" id="{A0C58441-49CE-42B9-A543-AC6D7ECC22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1" y="943"/>
                <a:ext cx="3006" cy="3543"/>
              </a:xfrm>
              <a:custGeom>
                <a:avLst/>
                <a:gdLst>
                  <a:gd name="T0" fmla="*/ 794 w 3005"/>
                  <a:gd name="T1" fmla="*/ 3429 h 3544"/>
                  <a:gd name="T2" fmla="*/ 908 w 3005"/>
                  <a:gd name="T3" fmla="*/ 3344 h 3544"/>
                  <a:gd name="T4" fmla="*/ 1049 w 3005"/>
                  <a:gd name="T5" fmla="*/ 3259 h 3544"/>
                  <a:gd name="T6" fmla="*/ 964 w 3005"/>
                  <a:gd name="T7" fmla="*/ 3089 h 3544"/>
                  <a:gd name="T8" fmla="*/ 1163 w 3005"/>
                  <a:gd name="T9" fmla="*/ 2919 h 3544"/>
                  <a:gd name="T10" fmla="*/ 1219 w 3005"/>
                  <a:gd name="T11" fmla="*/ 2777 h 3544"/>
                  <a:gd name="T12" fmla="*/ 1305 w 3005"/>
                  <a:gd name="T13" fmla="*/ 2720 h 3544"/>
                  <a:gd name="T14" fmla="*/ 1418 w 3005"/>
                  <a:gd name="T15" fmla="*/ 2976 h 3544"/>
                  <a:gd name="T16" fmla="*/ 1674 w 3005"/>
                  <a:gd name="T17" fmla="*/ 3146 h 3544"/>
                  <a:gd name="T18" fmla="*/ 1901 w 3005"/>
                  <a:gd name="T19" fmla="*/ 3202 h 3544"/>
                  <a:gd name="T20" fmla="*/ 1844 w 3005"/>
                  <a:gd name="T21" fmla="*/ 3032 h 3544"/>
                  <a:gd name="T22" fmla="*/ 2014 w 3005"/>
                  <a:gd name="T23" fmla="*/ 3061 h 3544"/>
                  <a:gd name="T24" fmla="*/ 2043 w 3005"/>
                  <a:gd name="T25" fmla="*/ 3004 h 3544"/>
                  <a:gd name="T26" fmla="*/ 2156 w 3005"/>
                  <a:gd name="T27" fmla="*/ 3174 h 3544"/>
                  <a:gd name="T28" fmla="*/ 2184 w 3005"/>
                  <a:gd name="T29" fmla="*/ 3259 h 3544"/>
                  <a:gd name="T30" fmla="*/ 2298 w 3005"/>
                  <a:gd name="T31" fmla="*/ 3429 h 3544"/>
                  <a:gd name="T32" fmla="*/ 2383 w 3005"/>
                  <a:gd name="T33" fmla="*/ 3316 h 3544"/>
                  <a:gd name="T34" fmla="*/ 2496 w 3005"/>
                  <a:gd name="T35" fmla="*/ 3259 h 3544"/>
                  <a:gd name="T36" fmla="*/ 2610 w 3005"/>
                  <a:gd name="T37" fmla="*/ 3202 h 3544"/>
                  <a:gd name="T38" fmla="*/ 2638 w 3005"/>
                  <a:gd name="T39" fmla="*/ 3089 h 3544"/>
                  <a:gd name="T40" fmla="*/ 2610 w 3005"/>
                  <a:gd name="T41" fmla="*/ 2777 h 3544"/>
                  <a:gd name="T42" fmla="*/ 2751 w 3005"/>
                  <a:gd name="T43" fmla="*/ 2692 h 3544"/>
                  <a:gd name="T44" fmla="*/ 2921 w 3005"/>
                  <a:gd name="T45" fmla="*/ 2692 h 3544"/>
                  <a:gd name="T46" fmla="*/ 2638 w 3005"/>
                  <a:gd name="T47" fmla="*/ 2494 h 3544"/>
                  <a:gd name="T48" fmla="*/ 2440 w 3005"/>
                  <a:gd name="T49" fmla="*/ 2324 h 3544"/>
                  <a:gd name="T50" fmla="*/ 2269 w 3005"/>
                  <a:gd name="T51" fmla="*/ 2068 h 3544"/>
                  <a:gd name="T52" fmla="*/ 2553 w 3005"/>
                  <a:gd name="T53" fmla="*/ 1729 h 3544"/>
                  <a:gd name="T54" fmla="*/ 2496 w 3005"/>
                  <a:gd name="T55" fmla="*/ 1361 h 3544"/>
                  <a:gd name="T56" fmla="*/ 2411 w 3005"/>
                  <a:gd name="T57" fmla="*/ 1191 h 3544"/>
                  <a:gd name="T58" fmla="*/ 2298 w 3005"/>
                  <a:gd name="T59" fmla="*/ 1049 h 3544"/>
                  <a:gd name="T60" fmla="*/ 2354 w 3005"/>
                  <a:gd name="T61" fmla="*/ 737 h 3544"/>
                  <a:gd name="T62" fmla="*/ 2440 w 3005"/>
                  <a:gd name="T63" fmla="*/ 425 h 3544"/>
                  <a:gd name="T64" fmla="*/ 2808 w 3005"/>
                  <a:gd name="T65" fmla="*/ 113 h 3544"/>
                  <a:gd name="T66" fmla="*/ 2440 w 3005"/>
                  <a:gd name="T67" fmla="*/ 142 h 3544"/>
                  <a:gd name="T68" fmla="*/ 2099 w 3005"/>
                  <a:gd name="T69" fmla="*/ 255 h 3544"/>
                  <a:gd name="T70" fmla="*/ 1929 w 3005"/>
                  <a:gd name="T71" fmla="*/ 340 h 3544"/>
                  <a:gd name="T72" fmla="*/ 1674 w 3005"/>
                  <a:gd name="T73" fmla="*/ 425 h 3544"/>
                  <a:gd name="T74" fmla="*/ 1446 w 3005"/>
                  <a:gd name="T75" fmla="*/ 567 h 3544"/>
                  <a:gd name="T76" fmla="*/ 964 w 3005"/>
                  <a:gd name="T77" fmla="*/ 907 h 3544"/>
                  <a:gd name="T78" fmla="*/ 738 w 3005"/>
                  <a:gd name="T79" fmla="*/ 879 h 3544"/>
                  <a:gd name="T80" fmla="*/ 596 w 3005"/>
                  <a:gd name="T81" fmla="*/ 1106 h 3544"/>
                  <a:gd name="T82" fmla="*/ 454 w 3005"/>
                  <a:gd name="T83" fmla="*/ 1191 h 3544"/>
                  <a:gd name="T84" fmla="*/ 369 w 3005"/>
                  <a:gd name="T85" fmla="*/ 1361 h 3544"/>
                  <a:gd name="T86" fmla="*/ 199 w 3005"/>
                  <a:gd name="T87" fmla="*/ 1559 h 3544"/>
                  <a:gd name="T88" fmla="*/ 171 w 3005"/>
                  <a:gd name="T89" fmla="*/ 1785 h 3544"/>
                  <a:gd name="T90" fmla="*/ 426 w 3005"/>
                  <a:gd name="T91" fmla="*/ 1870 h 3544"/>
                  <a:gd name="T92" fmla="*/ 284 w 3005"/>
                  <a:gd name="T93" fmla="*/ 2125 h 3544"/>
                  <a:gd name="T94" fmla="*/ 199 w 3005"/>
                  <a:gd name="T95" fmla="*/ 2239 h 3544"/>
                  <a:gd name="T96" fmla="*/ 171 w 3005"/>
                  <a:gd name="T97" fmla="*/ 2465 h 3544"/>
                  <a:gd name="T98" fmla="*/ 227 w 3005"/>
                  <a:gd name="T99" fmla="*/ 2664 h 3544"/>
                  <a:gd name="T100" fmla="*/ 57 w 3005"/>
                  <a:gd name="T101" fmla="*/ 3061 h 3544"/>
                  <a:gd name="T102" fmla="*/ 0 w 3005"/>
                  <a:gd name="T103" fmla="*/ 3344 h 3544"/>
                  <a:gd name="T104" fmla="*/ 114 w 3005"/>
                  <a:gd name="T105" fmla="*/ 3458 h 3544"/>
                  <a:gd name="T106" fmla="*/ 369 w 3005"/>
                  <a:gd name="T107" fmla="*/ 3514 h 3544"/>
                  <a:gd name="T108" fmla="*/ 567 w 3005"/>
                  <a:gd name="T109" fmla="*/ 3543 h 3544"/>
                  <a:gd name="T110" fmla="*/ 681 w 3005"/>
                  <a:gd name="T111" fmla="*/ 3514 h 3544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0" t="0" r="r" b="b"/>
                <a:pathLst>
                  <a:path w="3005" h="3544">
                    <a:moveTo>
                      <a:pt x="794" y="3487"/>
                    </a:moveTo>
                    <a:lnTo>
                      <a:pt x="794" y="3430"/>
                    </a:lnTo>
                    <a:lnTo>
                      <a:pt x="908" y="3459"/>
                    </a:lnTo>
                    <a:lnTo>
                      <a:pt x="908" y="3345"/>
                    </a:lnTo>
                    <a:lnTo>
                      <a:pt x="1021" y="3317"/>
                    </a:lnTo>
                    <a:lnTo>
                      <a:pt x="1049" y="3260"/>
                    </a:lnTo>
                    <a:lnTo>
                      <a:pt x="964" y="3175"/>
                    </a:lnTo>
                    <a:lnTo>
                      <a:pt x="964" y="3090"/>
                    </a:lnTo>
                    <a:lnTo>
                      <a:pt x="1078" y="3005"/>
                    </a:lnTo>
                    <a:lnTo>
                      <a:pt x="1163" y="2920"/>
                    </a:lnTo>
                    <a:lnTo>
                      <a:pt x="1106" y="2778"/>
                    </a:lnTo>
                    <a:lnTo>
                      <a:pt x="1219" y="2778"/>
                    </a:lnTo>
                    <a:lnTo>
                      <a:pt x="1248" y="2693"/>
                    </a:lnTo>
                    <a:lnTo>
                      <a:pt x="1305" y="2721"/>
                    </a:lnTo>
                    <a:lnTo>
                      <a:pt x="1418" y="2778"/>
                    </a:lnTo>
                    <a:lnTo>
                      <a:pt x="1418" y="2977"/>
                    </a:lnTo>
                    <a:lnTo>
                      <a:pt x="1588" y="3175"/>
                    </a:lnTo>
                    <a:lnTo>
                      <a:pt x="1673" y="3147"/>
                    </a:lnTo>
                    <a:lnTo>
                      <a:pt x="1786" y="3288"/>
                    </a:lnTo>
                    <a:lnTo>
                      <a:pt x="1900" y="3203"/>
                    </a:lnTo>
                    <a:lnTo>
                      <a:pt x="1786" y="3118"/>
                    </a:lnTo>
                    <a:lnTo>
                      <a:pt x="1843" y="3033"/>
                    </a:lnTo>
                    <a:lnTo>
                      <a:pt x="1900" y="3090"/>
                    </a:lnTo>
                    <a:lnTo>
                      <a:pt x="2013" y="3062"/>
                    </a:lnTo>
                    <a:lnTo>
                      <a:pt x="2042" y="3118"/>
                    </a:lnTo>
                    <a:lnTo>
                      <a:pt x="2042" y="3005"/>
                    </a:lnTo>
                    <a:lnTo>
                      <a:pt x="2183" y="3090"/>
                    </a:lnTo>
                    <a:lnTo>
                      <a:pt x="2155" y="3175"/>
                    </a:lnTo>
                    <a:lnTo>
                      <a:pt x="2240" y="3203"/>
                    </a:lnTo>
                    <a:lnTo>
                      <a:pt x="2183" y="3260"/>
                    </a:lnTo>
                    <a:lnTo>
                      <a:pt x="2183" y="3345"/>
                    </a:lnTo>
                    <a:lnTo>
                      <a:pt x="2297" y="3430"/>
                    </a:lnTo>
                    <a:lnTo>
                      <a:pt x="2353" y="3402"/>
                    </a:lnTo>
                    <a:lnTo>
                      <a:pt x="2382" y="3317"/>
                    </a:lnTo>
                    <a:lnTo>
                      <a:pt x="2552" y="3345"/>
                    </a:lnTo>
                    <a:lnTo>
                      <a:pt x="2495" y="3260"/>
                    </a:lnTo>
                    <a:lnTo>
                      <a:pt x="2580" y="3260"/>
                    </a:lnTo>
                    <a:lnTo>
                      <a:pt x="2609" y="3203"/>
                    </a:lnTo>
                    <a:lnTo>
                      <a:pt x="2665" y="3232"/>
                    </a:lnTo>
                    <a:lnTo>
                      <a:pt x="2637" y="3090"/>
                    </a:lnTo>
                    <a:lnTo>
                      <a:pt x="2580" y="2948"/>
                    </a:lnTo>
                    <a:lnTo>
                      <a:pt x="2609" y="2778"/>
                    </a:lnTo>
                    <a:lnTo>
                      <a:pt x="2722" y="2750"/>
                    </a:lnTo>
                    <a:lnTo>
                      <a:pt x="2750" y="2693"/>
                    </a:lnTo>
                    <a:lnTo>
                      <a:pt x="2864" y="2750"/>
                    </a:lnTo>
                    <a:lnTo>
                      <a:pt x="2920" y="2693"/>
                    </a:lnTo>
                    <a:lnTo>
                      <a:pt x="3005" y="2636"/>
                    </a:lnTo>
                    <a:lnTo>
                      <a:pt x="2637" y="2495"/>
                    </a:lnTo>
                    <a:lnTo>
                      <a:pt x="2495" y="2381"/>
                    </a:lnTo>
                    <a:lnTo>
                      <a:pt x="2439" y="2325"/>
                    </a:lnTo>
                    <a:lnTo>
                      <a:pt x="2325" y="2325"/>
                    </a:lnTo>
                    <a:lnTo>
                      <a:pt x="2268" y="2069"/>
                    </a:lnTo>
                    <a:lnTo>
                      <a:pt x="2268" y="1871"/>
                    </a:lnTo>
                    <a:lnTo>
                      <a:pt x="2552" y="1729"/>
                    </a:lnTo>
                    <a:lnTo>
                      <a:pt x="2552" y="1389"/>
                    </a:lnTo>
                    <a:lnTo>
                      <a:pt x="2495" y="1361"/>
                    </a:lnTo>
                    <a:lnTo>
                      <a:pt x="2524" y="1247"/>
                    </a:lnTo>
                    <a:lnTo>
                      <a:pt x="2410" y="1191"/>
                    </a:lnTo>
                    <a:lnTo>
                      <a:pt x="2410" y="1049"/>
                    </a:lnTo>
                    <a:lnTo>
                      <a:pt x="2297" y="1049"/>
                    </a:lnTo>
                    <a:lnTo>
                      <a:pt x="2382" y="992"/>
                    </a:lnTo>
                    <a:lnTo>
                      <a:pt x="2353" y="737"/>
                    </a:lnTo>
                    <a:lnTo>
                      <a:pt x="2410" y="709"/>
                    </a:lnTo>
                    <a:lnTo>
                      <a:pt x="2439" y="425"/>
                    </a:lnTo>
                    <a:lnTo>
                      <a:pt x="2665" y="397"/>
                    </a:lnTo>
                    <a:lnTo>
                      <a:pt x="2807" y="113"/>
                    </a:lnTo>
                    <a:lnTo>
                      <a:pt x="2552" y="0"/>
                    </a:lnTo>
                    <a:lnTo>
                      <a:pt x="2439" y="142"/>
                    </a:lnTo>
                    <a:lnTo>
                      <a:pt x="2155" y="170"/>
                    </a:lnTo>
                    <a:lnTo>
                      <a:pt x="2098" y="255"/>
                    </a:lnTo>
                    <a:lnTo>
                      <a:pt x="1957" y="283"/>
                    </a:lnTo>
                    <a:lnTo>
                      <a:pt x="1928" y="340"/>
                    </a:lnTo>
                    <a:lnTo>
                      <a:pt x="1872" y="425"/>
                    </a:lnTo>
                    <a:lnTo>
                      <a:pt x="1673" y="425"/>
                    </a:lnTo>
                    <a:lnTo>
                      <a:pt x="1645" y="539"/>
                    </a:lnTo>
                    <a:lnTo>
                      <a:pt x="1446" y="567"/>
                    </a:lnTo>
                    <a:lnTo>
                      <a:pt x="1418" y="652"/>
                    </a:lnTo>
                    <a:lnTo>
                      <a:pt x="964" y="907"/>
                    </a:lnTo>
                    <a:lnTo>
                      <a:pt x="908" y="850"/>
                    </a:lnTo>
                    <a:lnTo>
                      <a:pt x="738" y="879"/>
                    </a:lnTo>
                    <a:lnTo>
                      <a:pt x="738" y="1020"/>
                    </a:lnTo>
                    <a:lnTo>
                      <a:pt x="596" y="1106"/>
                    </a:lnTo>
                    <a:lnTo>
                      <a:pt x="596" y="1219"/>
                    </a:lnTo>
                    <a:lnTo>
                      <a:pt x="454" y="1191"/>
                    </a:lnTo>
                    <a:lnTo>
                      <a:pt x="369" y="1276"/>
                    </a:lnTo>
                    <a:lnTo>
                      <a:pt x="369" y="1361"/>
                    </a:lnTo>
                    <a:lnTo>
                      <a:pt x="227" y="1446"/>
                    </a:lnTo>
                    <a:lnTo>
                      <a:pt x="199" y="1559"/>
                    </a:lnTo>
                    <a:lnTo>
                      <a:pt x="142" y="1729"/>
                    </a:lnTo>
                    <a:lnTo>
                      <a:pt x="171" y="1786"/>
                    </a:lnTo>
                    <a:lnTo>
                      <a:pt x="227" y="1871"/>
                    </a:lnTo>
                    <a:lnTo>
                      <a:pt x="426" y="1871"/>
                    </a:lnTo>
                    <a:lnTo>
                      <a:pt x="397" y="1956"/>
                    </a:lnTo>
                    <a:lnTo>
                      <a:pt x="284" y="2126"/>
                    </a:lnTo>
                    <a:lnTo>
                      <a:pt x="312" y="2211"/>
                    </a:lnTo>
                    <a:lnTo>
                      <a:pt x="199" y="2240"/>
                    </a:lnTo>
                    <a:lnTo>
                      <a:pt x="142" y="2381"/>
                    </a:lnTo>
                    <a:lnTo>
                      <a:pt x="171" y="2466"/>
                    </a:lnTo>
                    <a:lnTo>
                      <a:pt x="256" y="2495"/>
                    </a:lnTo>
                    <a:lnTo>
                      <a:pt x="227" y="2665"/>
                    </a:lnTo>
                    <a:lnTo>
                      <a:pt x="29" y="2863"/>
                    </a:lnTo>
                    <a:lnTo>
                      <a:pt x="57" y="3062"/>
                    </a:lnTo>
                    <a:lnTo>
                      <a:pt x="0" y="3147"/>
                    </a:lnTo>
                    <a:lnTo>
                      <a:pt x="0" y="3345"/>
                    </a:lnTo>
                    <a:lnTo>
                      <a:pt x="85" y="3345"/>
                    </a:lnTo>
                    <a:lnTo>
                      <a:pt x="114" y="3459"/>
                    </a:lnTo>
                    <a:lnTo>
                      <a:pt x="312" y="3430"/>
                    </a:lnTo>
                    <a:lnTo>
                      <a:pt x="369" y="3515"/>
                    </a:lnTo>
                    <a:lnTo>
                      <a:pt x="454" y="3487"/>
                    </a:lnTo>
                    <a:lnTo>
                      <a:pt x="567" y="3544"/>
                    </a:lnTo>
                    <a:lnTo>
                      <a:pt x="652" y="3459"/>
                    </a:lnTo>
                    <a:lnTo>
                      <a:pt x="681" y="3515"/>
                    </a:lnTo>
                    <a:lnTo>
                      <a:pt x="794" y="348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05" name="Freeform 260">
                <a:extLst>
                  <a:ext uri="{FF2B5EF4-FFF2-40B4-BE49-F238E27FC236}">
                    <a16:creationId xmlns:a16="http://schemas.microsoft.com/office/drawing/2014/main" id="{A36C89F7-1B91-4222-A51A-4E799EA0D7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99" y="517"/>
                <a:ext cx="2324" cy="2268"/>
              </a:xfrm>
              <a:custGeom>
                <a:avLst/>
                <a:gdLst>
                  <a:gd name="T0" fmla="*/ 368 w 2324"/>
                  <a:gd name="T1" fmla="*/ 822 h 2268"/>
                  <a:gd name="T2" fmla="*/ 113 w 2324"/>
                  <a:gd name="T3" fmla="*/ 1134 h 2268"/>
                  <a:gd name="T4" fmla="*/ 85 w 2324"/>
                  <a:gd name="T5" fmla="*/ 1417 h 2268"/>
                  <a:gd name="T6" fmla="*/ 113 w 2324"/>
                  <a:gd name="T7" fmla="*/ 1474 h 2268"/>
                  <a:gd name="T8" fmla="*/ 227 w 2324"/>
                  <a:gd name="T9" fmla="*/ 1672 h 2268"/>
                  <a:gd name="T10" fmla="*/ 255 w 2324"/>
                  <a:gd name="T11" fmla="*/ 1814 h 2268"/>
                  <a:gd name="T12" fmla="*/ 368 w 2324"/>
                  <a:gd name="T13" fmla="*/ 1786 h 2268"/>
                  <a:gd name="T14" fmla="*/ 595 w 2324"/>
                  <a:gd name="T15" fmla="*/ 1644 h 2268"/>
                  <a:gd name="T16" fmla="*/ 680 w 2324"/>
                  <a:gd name="T17" fmla="*/ 1757 h 2268"/>
                  <a:gd name="T18" fmla="*/ 1020 w 2324"/>
                  <a:gd name="T19" fmla="*/ 1984 h 2268"/>
                  <a:gd name="T20" fmla="*/ 1162 w 2324"/>
                  <a:gd name="T21" fmla="*/ 1984 h 2268"/>
                  <a:gd name="T22" fmla="*/ 1332 w 2324"/>
                  <a:gd name="T23" fmla="*/ 2239 h 2268"/>
                  <a:gd name="T24" fmla="*/ 1502 w 2324"/>
                  <a:gd name="T25" fmla="*/ 2211 h 2268"/>
                  <a:gd name="T26" fmla="*/ 1474 w 2324"/>
                  <a:gd name="T27" fmla="*/ 2069 h 2268"/>
                  <a:gd name="T28" fmla="*/ 1559 w 2324"/>
                  <a:gd name="T29" fmla="*/ 1984 h 2268"/>
                  <a:gd name="T30" fmla="*/ 1559 w 2324"/>
                  <a:gd name="T31" fmla="*/ 1871 h 2268"/>
                  <a:gd name="T32" fmla="*/ 1701 w 2324"/>
                  <a:gd name="T33" fmla="*/ 1701 h 2268"/>
                  <a:gd name="T34" fmla="*/ 1701 w 2324"/>
                  <a:gd name="T35" fmla="*/ 1644 h 2268"/>
                  <a:gd name="T36" fmla="*/ 1842 w 2324"/>
                  <a:gd name="T37" fmla="*/ 1644 h 2268"/>
                  <a:gd name="T38" fmla="*/ 1928 w 2324"/>
                  <a:gd name="T39" fmla="*/ 1672 h 2268"/>
                  <a:gd name="T40" fmla="*/ 2126 w 2324"/>
                  <a:gd name="T41" fmla="*/ 1559 h 2268"/>
                  <a:gd name="T42" fmla="*/ 2183 w 2324"/>
                  <a:gd name="T43" fmla="*/ 1474 h 2268"/>
                  <a:gd name="T44" fmla="*/ 2183 w 2324"/>
                  <a:gd name="T45" fmla="*/ 1389 h 2268"/>
                  <a:gd name="T46" fmla="*/ 2324 w 2324"/>
                  <a:gd name="T47" fmla="*/ 1247 h 2268"/>
                  <a:gd name="T48" fmla="*/ 2154 w 2324"/>
                  <a:gd name="T49" fmla="*/ 1275 h 2268"/>
                  <a:gd name="T50" fmla="*/ 2013 w 2324"/>
                  <a:gd name="T51" fmla="*/ 1190 h 2268"/>
                  <a:gd name="T52" fmla="*/ 2013 w 2324"/>
                  <a:gd name="T53" fmla="*/ 1304 h 2268"/>
                  <a:gd name="T54" fmla="*/ 1899 w 2324"/>
                  <a:gd name="T55" fmla="*/ 1275 h 2268"/>
                  <a:gd name="T56" fmla="*/ 1701 w 2324"/>
                  <a:gd name="T57" fmla="*/ 1105 h 2268"/>
                  <a:gd name="T58" fmla="*/ 1219 w 2324"/>
                  <a:gd name="T59" fmla="*/ 765 h 2268"/>
                  <a:gd name="T60" fmla="*/ 1247 w 2324"/>
                  <a:gd name="T61" fmla="*/ 453 h 2268"/>
                  <a:gd name="T62" fmla="*/ 1134 w 2324"/>
                  <a:gd name="T63" fmla="*/ 368 h 2268"/>
                  <a:gd name="T64" fmla="*/ 1219 w 2324"/>
                  <a:gd name="T65" fmla="*/ 141 h 2268"/>
                  <a:gd name="T66" fmla="*/ 1361 w 2324"/>
                  <a:gd name="T67" fmla="*/ 85 h 2268"/>
                  <a:gd name="T68" fmla="*/ 1105 w 2324"/>
                  <a:gd name="T69" fmla="*/ 0 h 2268"/>
                  <a:gd name="T70" fmla="*/ 992 w 2324"/>
                  <a:gd name="T71" fmla="*/ 28 h 2268"/>
                  <a:gd name="T72" fmla="*/ 708 w 2324"/>
                  <a:gd name="T73" fmla="*/ 113 h 2268"/>
                  <a:gd name="T74" fmla="*/ 453 w 2324"/>
                  <a:gd name="T75" fmla="*/ 311 h 2268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0" t="0" r="r" b="b"/>
                <a:pathLst>
                  <a:path w="2324" h="2268">
                    <a:moveTo>
                      <a:pt x="510" y="538"/>
                    </a:moveTo>
                    <a:lnTo>
                      <a:pt x="368" y="822"/>
                    </a:lnTo>
                    <a:lnTo>
                      <a:pt x="142" y="850"/>
                    </a:lnTo>
                    <a:lnTo>
                      <a:pt x="113" y="1134"/>
                    </a:lnTo>
                    <a:lnTo>
                      <a:pt x="56" y="1162"/>
                    </a:lnTo>
                    <a:lnTo>
                      <a:pt x="85" y="1417"/>
                    </a:lnTo>
                    <a:lnTo>
                      <a:pt x="0" y="1474"/>
                    </a:lnTo>
                    <a:lnTo>
                      <a:pt x="113" y="1474"/>
                    </a:lnTo>
                    <a:lnTo>
                      <a:pt x="113" y="1616"/>
                    </a:lnTo>
                    <a:lnTo>
                      <a:pt x="227" y="1672"/>
                    </a:lnTo>
                    <a:lnTo>
                      <a:pt x="198" y="1786"/>
                    </a:lnTo>
                    <a:lnTo>
                      <a:pt x="255" y="1814"/>
                    </a:lnTo>
                    <a:lnTo>
                      <a:pt x="312" y="1786"/>
                    </a:lnTo>
                    <a:lnTo>
                      <a:pt x="368" y="1786"/>
                    </a:lnTo>
                    <a:lnTo>
                      <a:pt x="538" y="1644"/>
                    </a:lnTo>
                    <a:lnTo>
                      <a:pt x="595" y="1644"/>
                    </a:lnTo>
                    <a:lnTo>
                      <a:pt x="652" y="1672"/>
                    </a:lnTo>
                    <a:lnTo>
                      <a:pt x="680" y="1757"/>
                    </a:lnTo>
                    <a:lnTo>
                      <a:pt x="992" y="1927"/>
                    </a:lnTo>
                    <a:lnTo>
                      <a:pt x="1020" y="1984"/>
                    </a:lnTo>
                    <a:lnTo>
                      <a:pt x="1077" y="2012"/>
                    </a:lnTo>
                    <a:lnTo>
                      <a:pt x="1162" y="1984"/>
                    </a:lnTo>
                    <a:lnTo>
                      <a:pt x="1304" y="2183"/>
                    </a:lnTo>
                    <a:lnTo>
                      <a:pt x="1332" y="2239"/>
                    </a:lnTo>
                    <a:lnTo>
                      <a:pt x="1446" y="2268"/>
                    </a:lnTo>
                    <a:lnTo>
                      <a:pt x="1502" y="2211"/>
                    </a:lnTo>
                    <a:lnTo>
                      <a:pt x="1474" y="2183"/>
                    </a:lnTo>
                    <a:lnTo>
                      <a:pt x="1474" y="2069"/>
                    </a:lnTo>
                    <a:lnTo>
                      <a:pt x="1559" y="2069"/>
                    </a:lnTo>
                    <a:lnTo>
                      <a:pt x="1559" y="1984"/>
                    </a:lnTo>
                    <a:lnTo>
                      <a:pt x="1672" y="1956"/>
                    </a:lnTo>
                    <a:lnTo>
                      <a:pt x="1559" y="1871"/>
                    </a:lnTo>
                    <a:lnTo>
                      <a:pt x="1757" y="1757"/>
                    </a:lnTo>
                    <a:lnTo>
                      <a:pt x="1701" y="1701"/>
                    </a:lnTo>
                    <a:lnTo>
                      <a:pt x="1757" y="1672"/>
                    </a:lnTo>
                    <a:lnTo>
                      <a:pt x="1701" y="1644"/>
                    </a:lnTo>
                    <a:lnTo>
                      <a:pt x="1757" y="1587"/>
                    </a:lnTo>
                    <a:lnTo>
                      <a:pt x="1842" y="1644"/>
                    </a:lnTo>
                    <a:lnTo>
                      <a:pt x="1871" y="1587"/>
                    </a:lnTo>
                    <a:lnTo>
                      <a:pt x="1928" y="1672"/>
                    </a:lnTo>
                    <a:lnTo>
                      <a:pt x="2069" y="1644"/>
                    </a:lnTo>
                    <a:lnTo>
                      <a:pt x="2126" y="1559"/>
                    </a:lnTo>
                    <a:lnTo>
                      <a:pt x="2183" y="1559"/>
                    </a:lnTo>
                    <a:lnTo>
                      <a:pt x="2183" y="1474"/>
                    </a:lnTo>
                    <a:lnTo>
                      <a:pt x="2154" y="1417"/>
                    </a:lnTo>
                    <a:lnTo>
                      <a:pt x="2183" y="1389"/>
                    </a:lnTo>
                    <a:lnTo>
                      <a:pt x="2268" y="1389"/>
                    </a:lnTo>
                    <a:lnTo>
                      <a:pt x="2324" y="1247"/>
                    </a:lnTo>
                    <a:lnTo>
                      <a:pt x="2239" y="1219"/>
                    </a:lnTo>
                    <a:lnTo>
                      <a:pt x="2154" y="1275"/>
                    </a:lnTo>
                    <a:lnTo>
                      <a:pt x="2098" y="1275"/>
                    </a:lnTo>
                    <a:lnTo>
                      <a:pt x="2013" y="1190"/>
                    </a:lnTo>
                    <a:lnTo>
                      <a:pt x="1956" y="1219"/>
                    </a:lnTo>
                    <a:lnTo>
                      <a:pt x="2013" y="1304"/>
                    </a:lnTo>
                    <a:lnTo>
                      <a:pt x="1956" y="1360"/>
                    </a:lnTo>
                    <a:lnTo>
                      <a:pt x="1899" y="1275"/>
                    </a:lnTo>
                    <a:lnTo>
                      <a:pt x="1701" y="1190"/>
                    </a:lnTo>
                    <a:lnTo>
                      <a:pt x="1701" y="1105"/>
                    </a:lnTo>
                    <a:lnTo>
                      <a:pt x="1474" y="850"/>
                    </a:lnTo>
                    <a:lnTo>
                      <a:pt x="1219" y="765"/>
                    </a:lnTo>
                    <a:lnTo>
                      <a:pt x="1190" y="567"/>
                    </a:lnTo>
                    <a:lnTo>
                      <a:pt x="1247" y="453"/>
                    </a:lnTo>
                    <a:lnTo>
                      <a:pt x="1219" y="368"/>
                    </a:lnTo>
                    <a:lnTo>
                      <a:pt x="1134" y="368"/>
                    </a:lnTo>
                    <a:lnTo>
                      <a:pt x="1134" y="255"/>
                    </a:lnTo>
                    <a:lnTo>
                      <a:pt x="1219" y="141"/>
                    </a:lnTo>
                    <a:lnTo>
                      <a:pt x="1275" y="113"/>
                    </a:lnTo>
                    <a:lnTo>
                      <a:pt x="1361" y="85"/>
                    </a:lnTo>
                    <a:lnTo>
                      <a:pt x="1247" y="0"/>
                    </a:lnTo>
                    <a:lnTo>
                      <a:pt x="1105" y="0"/>
                    </a:lnTo>
                    <a:lnTo>
                      <a:pt x="1049" y="85"/>
                    </a:lnTo>
                    <a:lnTo>
                      <a:pt x="992" y="28"/>
                    </a:lnTo>
                    <a:lnTo>
                      <a:pt x="737" y="56"/>
                    </a:lnTo>
                    <a:lnTo>
                      <a:pt x="708" y="113"/>
                    </a:lnTo>
                    <a:lnTo>
                      <a:pt x="623" y="113"/>
                    </a:lnTo>
                    <a:lnTo>
                      <a:pt x="453" y="311"/>
                    </a:lnTo>
                    <a:lnTo>
                      <a:pt x="510" y="53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06" name="Freeform 263">
                <a:extLst>
                  <a:ext uri="{FF2B5EF4-FFF2-40B4-BE49-F238E27FC236}">
                    <a16:creationId xmlns:a16="http://schemas.microsoft.com/office/drawing/2014/main" id="{882A362A-B2DC-4443-97F6-8E522F1726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33" y="602"/>
                <a:ext cx="1842" cy="1644"/>
              </a:xfrm>
              <a:custGeom>
                <a:avLst/>
                <a:gdLst>
                  <a:gd name="T0" fmla="*/ 992 w 1842"/>
                  <a:gd name="T1" fmla="*/ 1474 h 1644"/>
                  <a:gd name="T2" fmla="*/ 1049 w 1842"/>
                  <a:gd name="T3" fmla="*/ 1474 h 1644"/>
                  <a:gd name="T4" fmla="*/ 1049 w 1842"/>
                  <a:gd name="T5" fmla="*/ 1389 h 1644"/>
                  <a:gd name="T6" fmla="*/ 1020 w 1842"/>
                  <a:gd name="T7" fmla="*/ 1332 h 1644"/>
                  <a:gd name="T8" fmla="*/ 1049 w 1842"/>
                  <a:gd name="T9" fmla="*/ 1304 h 1644"/>
                  <a:gd name="T10" fmla="*/ 1134 w 1842"/>
                  <a:gd name="T11" fmla="*/ 1304 h 1644"/>
                  <a:gd name="T12" fmla="*/ 1190 w 1842"/>
                  <a:gd name="T13" fmla="*/ 1162 h 1644"/>
                  <a:gd name="T14" fmla="*/ 1105 w 1842"/>
                  <a:gd name="T15" fmla="*/ 1134 h 1644"/>
                  <a:gd name="T16" fmla="*/ 1020 w 1842"/>
                  <a:gd name="T17" fmla="*/ 1190 h 1644"/>
                  <a:gd name="T18" fmla="*/ 964 w 1842"/>
                  <a:gd name="T19" fmla="*/ 1190 h 1644"/>
                  <a:gd name="T20" fmla="*/ 879 w 1842"/>
                  <a:gd name="T21" fmla="*/ 1105 h 1644"/>
                  <a:gd name="T22" fmla="*/ 822 w 1842"/>
                  <a:gd name="T23" fmla="*/ 1134 h 1644"/>
                  <a:gd name="T24" fmla="*/ 879 w 1842"/>
                  <a:gd name="T25" fmla="*/ 1219 h 1644"/>
                  <a:gd name="T26" fmla="*/ 822 w 1842"/>
                  <a:gd name="T27" fmla="*/ 1275 h 1644"/>
                  <a:gd name="T28" fmla="*/ 765 w 1842"/>
                  <a:gd name="T29" fmla="*/ 1190 h 1644"/>
                  <a:gd name="T30" fmla="*/ 567 w 1842"/>
                  <a:gd name="T31" fmla="*/ 1105 h 1644"/>
                  <a:gd name="T32" fmla="*/ 567 w 1842"/>
                  <a:gd name="T33" fmla="*/ 1020 h 1644"/>
                  <a:gd name="T34" fmla="*/ 340 w 1842"/>
                  <a:gd name="T35" fmla="*/ 765 h 1644"/>
                  <a:gd name="T36" fmla="*/ 85 w 1842"/>
                  <a:gd name="T37" fmla="*/ 680 h 1644"/>
                  <a:gd name="T38" fmla="*/ 56 w 1842"/>
                  <a:gd name="T39" fmla="*/ 482 h 1644"/>
                  <a:gd name="T40" fmla="*/ 113 w 1842"/>
                  <a:gd name="T41" fmla="*/ 368 h 1644"/>
                  <a:gd name="T42" fmla="*/ 85 w 1842"/>
                  <a:gd name="T43" fmla="*/ 283 h 1644"/>
                  <a:gd name="T44" fmla="*/ 0 w 1842"/>
                  <a:gd name="T45" fmla="*/ 283 h 1644"/>
                  <a:gd name="T46" fmla="*/ 0 w 1842"/>
                  <a:gd name="T47" fmla="*/ 170 h 1644"/>
                  <a:gd name="T48" fmla="*/ 85 w 1842"/>
                  <a:gd name="T49" fmla="*/ 56 h 1644"/>
                  <a:gd name="T50" fmla="*/ 227 w 1842"/>
                  <a:gd name="T51" fmla="*/ 0 h 1644"/>
                  <a:gd name="T52" fmla="*/ 595 w 1842"/>
                  <a:gd name="T53" fmla="*/ 56 h 1644"/>
                  <a:gd name="T54" fmla="*/ 708 w 1842"/>
                  <a:gd name="T55" fmla="*/ 141 h 1644"/>
                  <a:gd name="T56" fmla="*/ 935 w 1842"/>
                  <a:gd name="T57" fmla="*/ 141 h 1644"/>
                  <a:gd name="T58" fmla="*/ 1105 w 1842"/>
                  <a:gd name="T59" fmla="*/ 312 h 1644"/>
                  <a:gd name="T60" fmla="*/ 1162 w 1842"/>
                  <a:gd name="T61" fmla="*/ 283 h 1644"/>
                  <a:gd name="T62" fmla="*/ 1332 w 1842"/>
                  <a:gd name="T63" fmla="*/ 510 h 1644"/>
                  <a:gd name="T64" fmla="*/ 1502 w 1842"/>
                  <a:gd name="T65" fmla="*/ 538 h 1644"/>
                  <a:gd name="T66" fmla="*/ 1531 w 1842"/>
                  <a:gd name="T67" fmla="*/ 680 h 1644"/>
                  <a:gd name="T68" fmla="*/ 1502 w 1842"/>
                  <a:gd name="T69" fmla="*/ 765 h 1644"/>
                  <a:gd name="T70" fmla="*/ 1502 w 1842"/>
                  <a:gd name="T71" fmla="*/ 822 h 1644"/>
                  <a:gd name="T72" fmla="*/ 1616 w 1842"/>
                  <a:gd name="T73" fmla="*/ 879 h 1644"/>
                  <a:gd name="T74" fmla="*/ 1814 w 1842"/>
                  <a:gd name="T75" fmla="*/ 850 h 1644"/>
                  <a:gd name="T76" fmla="*/ 1814 w 1842"/>
                  <a:gd name="T77" fmla="*/ 992 h 1644"/>
                  <a:gd name="T78" fmla="*/ 1786 w 1842"/>
                  <a:gd name="T79" fmla="*/ 992 h 1644"/>
                  <a:gd name="T80" fmla="*/ 1757 w 1842"/>
                  <a:gd name="T81" fmla="*/ 1049 h 1644"/>
                  <a:gd name="T82" fmla="*/ 1786 w 1842"/>
                  <a:gd name="T83" fmla="*/ 1162 h 1644"/>
                  <a:gd name="T84" fmla="*/ 1757 w 1842"/>
                  <a:gd name="T85" fmla="*/ 1219 h 1644"/>
                  <a:gd name="T86" fmla="*/ 1842 w 1842"/>
                  <a:gd name="T87" fmla="*/ 1275 h 1644"/>
                  <a:gd name="T88" fmla="*/ 1786 w 1842"/>
                  <a:gd name="T89" fmla="*/ 1332 h 1644"/>
                  <a:gd name="T90" fmla="*/ 1757 w 1842"/>
                  <a:gd name="T91" fmla="*/ 1417 h 1644"/>
                  <a:gd name="T92" fmla="*/ 1672 w 1842"/>
                  <a:gd name="T93" fmla="*/ 1474 h 1644"/>
                  <a:gd name="T94" fmla="*/ 1531 w 1842"/>
                  <a:gd name="T95" fmla="*/ 1417 h 1644"/>
                  <a:gd name="T96" fmla="*/ 1502 w 1842"/>
                  <a:gd name="T97" fmla="*/ 1417 h 1644"/>
                  <a:gd name="T98" fmla="*/ 1389 w 1842"/>
                  <a:gd name="T99" fmla="*/ 1389 h 1644"/>
                  <a:gd name="T100" fmla="*/ 1304 w 1842"/>
                  <a:gd name="T101" fmla="*/ 1417 h 1644"/>
                  <a:gd name="T102" fmla="*/ 1304 w 1842"/>
                  <a:gd name="T103" fmla="*/ 1502 h 1644"/>
                  <a:gd name="T104" fmla="*/ 1247 w 1842"/>
                  <a:gd name="T105" fmla="*/ 1531 h 1644"/>
                  <a:gd name="T106" fmla="*/ 1219 w 1842"/>
                  <a:gd name="T107" fmla="*/ 1474 h 1644"/>
                  <a:gd name="T108" fmla="*/ 1162 w 1842"/>
                  <a:gd name="T109" fmla="*/ 1502 h 1644"/>
                  <a:gd name="T110" fmla="*/ 1162 w 1842"/>
                  <a:gd name="T111" fmla="*/ 1559 h 1644"/>
                  <a:gd name="T112" fmla="*/ 1077 w 1842"/>
                  <a:gd name="T113" fmla="*/ 1644 h 1644"/>
                  <a:gd name="T114" fmla="*/ 992 w 1842"/>
                  <a:gd name="T115" fmla="*/ 1474 h 1644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0" t="0" r="r" b="b"/>
                <a:pathLst>
                  <a:path w="1842" h="1644">
                    <a:moveTo>
                      <a:pt x="992" y="1474"/>
                    </a:moveTo>
                    <a:lnTo>
                      <a:pt x="1049" y="1474"/>
                    </a:lnTo>
                    <a:lnTo>
                      <a:pt x="1049" y="1389"/>
                    </a:lnTo>
                    <a:lnTo>
                      <a:pt x="1020" y="1332"/>
                    </a:lnTo>
                    <a:lnTo>
                      <a:pt x="1049" y="1304"/>
                    </a:lnTo>
                    <a:lnTo>
                      <a:pt x="1134" y="1304"/>
                    </a:lnTo>
                    <a:lnTo>
                      <a:pt x="1190" y="1162"/>
                    </a:lnTo>
                    <a:lnTo>
                      <a:pt x="1105" y="1134"/>
                    </a:lnTo>
                    <a:lnTo>
                      <a:pt x="1020" y="1190"/>
                    </a:lnTo>
                    <a:lnTo>
                      <a:pt x="964" y="1190"/>
                    </a:lnTo>
                    <a:lnTo>
                      <a:pt x="879" y="1105"/>
                    </a:lnTo>
                    <a:lnTo>
                      <a:pt x="822" y="1134"/>
                    </a:lnTo>
                    <a:lnTo>
                      <a:pt x="879" y="1219"/>
                    </a:lnTo>
                    <a:lnTo>
                      <a:pt x="822" y="1275"/>
                    </a:lnTo>
                    <a:lnTo>
                      <a:pt x="765" y="1190"/>
                    </a:lnTo>
                    <a:lnTo>
                      <a:pt x="567" y="1105"/>
                    </a:lnTo>
                    <a:lnTo>
                      <a:pt x="567" y="1020"/>
                    </a:lnTo>
                    <a:lnTo>
                      <a:pt x="340" y="765"/>
                    </a:lnTo>
                    <a:lnTo>
                      <a:pt x="85" y="680"/>
                    </a:lnTo>
                    <a:lnTo>
                      <a:pt x="56" y="482"/>
                    </a:lnTo>
                    <a:lnTo>
                      <a:pt x="113" y="368"/>
                    </a:lnTo>
                    <a:lnTo>
                      <a:pt x="85" y="283"/>
                    </a:lnTo>
                    <a:lnTo>
                      <a:pt x="0" y="283"/>
                    </a:lnTo>
                    <a:lnTo>
                      <a:pt x="0" y="170"/>
                    </a:lnTo>
                    <a:lnTo>
                      <a:pt x="85" y="56"/>
                    </a:lnTo>
                    <a:lnTo>
                      <a:pt x="227" y="0"/>
                    </a:lnTo>
                    <a:lnTo>
                      <a:pt x="595" y="56"/>
                    </a:lnTo>
                    <a:lnTo>
                      <a:pt x="708" y="141"/>
                    </a:lnTo>
                    <a:lnTo>
                      <a:pt x="935" y="141"/>
                    </a:lnTo>
                    <a:lnTo>
                      <a:pt x="1105" y="312"/>
                    </a:lnTo>
                    <a:lnTo>
                      <a:pt x="1162" y="283"/>
                    </a:lnTo>
                    <a:lnTo>
                      <a:pt x="1332" y="510"/>
                    </a:lnTo>
                    <a:lnTo>
                      <a:pt x="1502" y="538"/>
                    </a:lnTo>
                    <a:lnTo>
                      <a:pt x="1531" y="680"/>
                    </a:lnTo>
                    <a:lnTo>
                      <a:pt x="1502" y="765"/>
                    </a:lnTo>
                    <a:lnTo>
                      <a:pt x="1502" y="822"/>
                    </a:lnTo>
                    <a:lnTo>
                      <a:pt x="1616" y="879"/>
                    </a:lnTo>
                    <a:lnTo>
                      <a:pt x="1814" y="850"/>
                    </a:lnTo>
                    <a:lnTo>
                      <a:pt x="1814" y="992"/>
                    </a:lnTo>
                    <a:lnTo>
                      <a:pt x="1786" y="992"/>
                    </a:lnTo>
                    <a:lnTo>
                      <a:pt x="1757" y="1049"/>
                    </a:lnTo>
                    <a:lnTo>
                      <a:pt x="1786" y="1162"/>
                    </a:lnTo>
                    <a:lnTo>
                      <a:pt x="1757" y="1219"/>
                    </a:lnTo>
                    <a:lnTo>
                      <a:pt x="1842" y="1275"/>
                    </a:lnTo>
                    <a:lnTo>
                      <a:pt x="1786" y="1332"/>
                    </a:lnTo>
                    <a:lnTo>
                      <a:pt x="1757" y="1417"/>
                    </a:lnTo>
                    <a:lnTo>
                      <a:pt x="1672" y="1474"/>
                    </a:lnTo>
                    <a:lnTo>
                      <a:pt x="1531" y="1417"/>
                    </a:lnTo>
                    <a:lnTo>
                      <a:pt x="1502" y="1417"/>
                    </a:lnTo>
                    <a:lnTo>
                      <a:pt x="1389" y="1389"/>
                    </a:lnTo>
                    <a:lnTo>
                      <a:pt x="1304" y="1417"/>
                    </a:lnTo>
                    <a:lnTo>
                      <a:pt x="1304" y="1502"/>
                    </a:lnTo>
                    <a:lnTo>
                      <a:pt x="1247" y="1531"/>
                    </a:lnTo>
                    <a:lnTo>
                      <a:pt x="1219" y="1474"/>
                    </a:lnTo>
                    <a:lnTo>
                      <a:pt x="1162" y="1502"/>
                    </a:lnTo>
                    <a:lnTo>
                      <a:pt x="1162" y="1559"/>
                    </a:lnTo>
                    <a:lnTo>
                      <a:pt x="1077" y="1644"/>
                    </a:lnTo>
                    <a:lnTo>
                      <a:pt x="992" y="147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07" name="Freeform 265">
                <a:extLst>
                  <a:ext uri="{FF2B5EF4-FFF2-40B4-BE49-F238E27FC236}">
                    <a16:creationId xmlns:a16="http://schemas.microsoft.com/office/drawing/2014/main" id="{83C397E3-3D13-49D6-8F02-640460A570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76" y="1991"/>
                <a:ext cx="1956" cy="1304"/>
              </a:xfrm>
              <a:custGeom>
                <a:avLst/>
                <a:gdLst>
                  <a:gd name="T0" fmla="*/ 85 w 1956"/>
                  <a:gd name="T1" fmla="*/ 510 h 1304"/>
                  <a:gd name="T2" fmla="*/ 255 w 1956"/>
                  <a:gd name="T3" fmla="*/ 765 h 1304"/>
                  <a:gd name="T4" fmla="*/ 425 w 1956"/>
                  <a:gd name="T5" fmla="*/ 737 h 1304"/>
                  <a:gd name="T6" fmla="*/ 397 w 1956"/>
                  <a:gd name="T7" fmla="*/ 595 h 1304"/>
                  <a:gd name="T8" fmla="*/ 482 w 1956"/>
                  <a:gd name="T9" fmla="*/ 510 h 1304"/>
                  <a:gd name="T10" fmla="*/ 482 w 1956"/>
                  <a:gd name="T11" fmla="*/ 397 h 1304"/>
                  <a:gd name="T12" fmla="*/ 624 w 1956"/>
                  <a:gd name="T13" fmla="*/ 227 h 1304"/>
                  <a:gd name="T14" fmla="*/ 624 w 1956"/>
                  <a:gd name="T15" fmla="*/ 170 h 1304"/>
                  <a:gd name="T16" fmla="*/ 765 w 1956"/>
                  <a:gd name="T17" fmla="*/ 170 h 1304"/>
                  <a:gd name="T18" fmla="*/ 851 w 1956"/>
                  <a:gd name="T19" fmla="*/ 198 h 1304"/>
                  <a:gd name="T20" fmla="*/ 1049 w 1956"/>
                  <a:gd name="T21" fmla="*/ 85 h 1304"/>
                  <a:gd name="T22" fmla="*/ 1219 w 1956"/>
                  <a:gd name="T23" fmla="*/ 170 h 1304"/>
                  <a:gd name="T24" fmla="*/ 1276 w 1956"/>
                  <a:gd name="T25" fmla="*/ 85 h 1304"/>
                  <a:gd name="T26" fmla="*/ 1361 w 1956"/>
                  <a:gd name="T27" fmla="*/ 113 h 1304"/>
                  <a:gd name="T28" fmla="*/ 1446 w 1956"/>
                  <a:gd name="T29" fmla="*/ 0 h 1304"/>
                  <a:gd name="T30" fmla="*/ 1588 w 1956"/>
                  <a:gd name="T31" fmla="*/ 28 h 1304"/>
                  <a:gd name="T32" fmla="*/ 1814 w 1956"/>
                  <a:gd name="T33" fmla="*/ 28 h 1304"/>
                  <a:gd name="T34" fmla="*/ 1843 w 1956"/>
                  <a:gd name="T35" fmla="*/ 255 h 1304"/>
                  <a:gd name="T36" fmla="*/ 1843 w 1956"/>
                  <a:gd name="T37" fmla="*/ 680 h 1304"/>
                  <a:gd name="T38" fmla="*/ 1956 w 1956"/>
                  <a:gd name="T39" fmla="*/ 1105 h 1304"/>
                  <a:gd name="T40" fmla="*/ 1786 w 1956"/>
                  <a:gd name="T41" fmla="*/ 1077 h 1304"/>
                  <a:gd name="T42" fmla="*/ 1758 w 1956"/>
                  <a:gd name="T43" fmla="*/ 794 h 1304"/>
                  <a:gd name="T44" fmla="*/ 1588 w 1956"/>
                  <a:gd name="T45" fmla="*/ 794 h 1304"/>
                  <a:gd name="T46" fmla="*/ 1474 w 1956"/>
                  <a:gd name="T47" fmla="*/ 879 h 1304"/>
                  <a:gd name="T48" fmla="*/ 1361 w 1956"/>
                  <a:gd name="T49" fmla="*/ 1049 h 1304"/>
                  <a:gd name="T50" fmla="*/ 1219 w 1956"/>
                  <a:gd name="T51" fmla="*/ 1219 h 1304"/>
                  <a:gd name="T52" fmla="*/ 1077 w 1956"/>
                  <a:gd name="T53" fmla="*/ 1134 h 1304"/>
                  <a:gd name="T54" fmla="*/ 879 w 1956"/>
                  <a:gd name="T55" fmla="*/ 1105 h 1304"/>
                  <a:gd name="T56" fmla="*/ 680 w 1956"/>
                  <a:gd name="T57" fmla="*/ 1134 h 1304"/>
                  <a:gd name="T58" fmla="*/ 652 w 1956"/>
                  <a:gd name="T59" fmla="*/ 1247 h 1304"/>
                  <a:gd name="T60" fmla="*/ 567 w 1956"/>
                  <a:gd name="T61" fmla="*/ 1247 h 1304"/>
                  <a:gd name="T62" fmla="*/ 454 w 1956"/>
                  <a:gd name="T63" fmla="*/ 1162 h 1304"/>
                  <a:gd name="T64" fmla="*/ 369 w 1956"/>
                  <a:gd name="T65" fmla="*/ 935 h 1304"/>
                  <a:gd name="T66" fmla="*/ 170 w 1956"/>
                  <a:gd name="T67" fmla="*/ 822 h 1304"/>
                  <a:gd name="T68" fmla="*/ 0 w 1956"/>
                  <a:gd name="T69" fmla="*/ 538 h 1304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1956" h="1304">
                    <a:moveTo>
                      <a:pt x="0" y="538"/>
                    </a:moveTo>
                    <a:lnTo>
                      <a:pt x="85" y="510"/>
                    </a:lnTo>
                    <a:lnTo>
                      <a:pt x="227" y="709"/>
                    </a:lnTo>
                    <a:lnTo>
                      <a:pt x="255" y="765"/>
                    </a:lnTo>
                    <a:lnTo>
                      <a:pt x="369" y="794"/>
                    </a:lnTo>
                    <a:lnTo>
                      <a:pt x="425" y="737"/>
                    </a:lnTo>
                    <a:lnTo>
                      <a:pt x="397" y="709"/>
                    </a:lnTo>
                    <a:lnTo>
                      <a:pt x="397" y="595"/>
                    </a:lnTo>
                    <a:lnTo>
                      <a:pt x="482" y="595"/>
                    </a:lnTo>
                    <a:lnTo>
                      <a:pt x="482" y="510"/>
                    </a:lnTo>
                    <a:lnTo>
                      <a:pt x="595" y="482"/>
                    </a:lnTo>
                    <a:lnTo>
                      <a:pt x="482" y="397"/>
                    </a:lnTo>
                    <a:lnTo>
                      <a:pt x="680" y="283"/>
                    </a:lnTo>
                    <a:lnTo>
                      <a:pt x="624" y="227"/>
                    </a:lnTo>
                    <a:lnTo>
                      <a:pt x="680" y="198"/>
                    </a:lnTo>
                    <a:lnTo>
                      <a:pt x="624" y="170"/>
                    </a:lnTo>
                    <a:lnTo>
                      <a:pt x="680" y="113"/>
                    </a:lnTo>
                    <a:lnTo>
                      <a:pt x="765" y="170"/>
                    </a:lnTo>
                    <a:lnTo>
                      <a:pt x="794" y="113"/>
                    </a:lnTo>
                    <a:lnTo>
                      <a:pt x="851" y="198"/>
                    </a:lnTo>
                    <a:lnTo>
                      <a:pt x="992" y="170"/>
                    </a:lnTo>
                    <a:lnTo>
                      <a:pt x="1049" y="85"/>
                    </a:lnTo>
                    <a:lnTo>
                      <a:pt x="1134" y="255"/>
                    </a:lnTo>
                    <a:lnTo>
                      <a:pt x="1219" y="170"/>
                    </a:lnTo>
                    <a:lnTo>
                      <a:pt x="1219" y="113"/>
                    </a:lnTo>
                    <a:lnTo>
                      <a:pt x="1276" y="85"/>
                    </a:lnTo>
                    <a:lnTo>
                      <a:pt x="1304" y="142"/>
                    </a:lnTo>
                    <a:lnTo>
                      <a:pt x="1361" y="113"/>
                    </a:lnTo>
                    <a:lnTo>
                      <a:pt x="1361" y="28"/>
                    </a:lnTo>
                    <a:lnTo>
                      <a:pt x="1446" y="0"/>
                    </a:lnTo>
                    <a:lnTo>
                      <a:pt x="1559" y="28"/>
                    </a:lnTo>
                    <a:lnTo>
                      <a:pt x="1588" y="28"/>
                    </a:lnTo>
                    <a:lnTo>
                      <a:pt x="1729" y="85"/>
                    </a:lnTo>
                    <a:lnTo>
                      <a:pt x="1814" y="28"/>
                    </a:lnTo>
                    <a:lnTo>
                      <a:pt x="1956" y="113"/>
                    </a:lnTo>
                    <a:lnTo>
                      <a:pt x="1843" y="255"/>
                    </a:lnTo>
                    <a:lnTo>
                      <a:pt x="1899" y="510"/>
                    </a:lnTo>
                    <a:lnTo>
                      <a:pt x="1843" y="680"/>
                    </a:lnTo>
                    <a:lnTo>
                      <a:pt x="1956" y="850"/>
                    </a:lnTo>
                    <a:lnTo>
                      <a:pt x="1956" y="1105"/>
                    </a:lnTo>
                    <a:lnTo>
                      <a:pt x="1871" y="1162"/>
                    </a:lnTo>
                    <a:lnTo>
                      <a:pt x="1786" y="1077"/>
                    </a:lnTo>
                    <a:lnTo>
                      <a:pt x="1729" y="964"/>
                    </a:lnTo>
                    <a:lnTo>
                      <a:pt x="1758" y="794"/>
                    </a:lnTo>
                    <a:lnTo>
                      <a:pt x="1701" y="737"/>
                    </a:lnTo>
                    <a:lnTo>
                      <a:pt x="1588" y="794"/>
                    </a:lnTo>
                    <a:lnTo>
                      <a:pt x="1531" y="935"/>
                    </a:lnTo>
                    <a:lnTo>
                      <a:pt x="1474" y="879"/>
                    </a:lnTo>
                    <a:lnTo>
                      <a:pt x="1418" y="879"/>
                    </a:lnTo>
                    <a:lnTo>
                      <a:pt x="1361" y="1049"/>
                    </a:lnTo>
                    <a:lnTo>
                      <a:pt x="1304" y="1049"/>
                    </a:lnTo>
                    <a:lnTo>
                      <a:pt x="1219" y="1219"/>
                    </a:lnTo>
                    <a:lnTo>
                      <a:pt x="1106" y="1191"/>
                    </a:lnTo>
                    <a:lnTo>
                      <a:pt x="1077" y="1134"/>
                    </a:lnTo>
                    <a:lnTo>
                      <a:pt x="907" y="1077"/>
                    </a:lnTo>
                    <a:lnTo>
                      <a:pt x="879" y="1105"/>
                    </a:lnTo>
                    <a:lnTo>
                      <a:pt x="907" y="1162"/>
                    </a:lnTo>
                    <a:lnTo>
                      <a:pt x="680" y="1134"/>
                    </a:lnTo>
                    <a:lnTo>
                      <a:pt x="709" y="1247"/>
                    </a:lnTo>
                    <a:lnTo>
                      <a:pt x="652" y="1247"/>
                    </a:lnTo>
                    <a:lnTo>
                      <a:pt x="652" y="1304"/>
                    </a:lnTo>
                    <a:lnTo>
                      <a:pt x="567" y="1247"/>
                    </a:lnTo>
                    <a:lnTo>
                      <a:pt x="539" y="1191"/>
                    </a:lnTo>
                    <a:lnTo>
                      <a:pt x="454" y="1162"/>
                    </a:lnTo>
                    <a:lnTo>
                      <a:pt x="397" y="1049"/>
                    </a:lnTo>
                    <a:lnTo>
                      <a:pt x="369" y="935"/>
                    </a:lnTo>
                    <a:lnTo>
                      <a:pt x="284" y="935"/>
                    </a:lnTo>
                    <a:lnTo>
                      <a:pt x="170" y="822"/>
                    </a:lnTo>
                    <a:lnTo>
                      <a:pt x="85" y="765"/>
                    </a:lnTo>
                    <a:lnTo>
                      <a:pt x="0" y="53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08" name="Freeform 268">
                <a:extLst>
                  <a:ext uri="{FF2B5EF4-FFF2-40B4-BE49-F238E27FC236}">
                    <a16:creationId xmlns:a16="http://schemas.microsoft.com/office/drawing/2014/main" id="{0B46C95E-236B-4BA2-A11C-08D11E5E91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55" y="3578"/>
                <a:ext cx="1531" cy="1843"/>
              </a:xfrm>
              <a:custGeom>
                <a:avLst/>
                <a:gdLst>
                  <a:gd name="T0" fmla="*/ 29 w 1531"/>
                  <a:gd name="T1" fmla="*/ 681 h 1843"/>
                  <a:gd name="T2" fmla="*/ 142 w 1531"/>
                  <a:gd name="T3" fmla="*/ 624 h 1843"/>
                  <a:gd name="T4" fmla="*/ 227 w 1531"/>
                  <a:gd name="T5" fmla="*/ 624 h 1843"/>
                  <a:gd name="T6" fmla="*/ 312 w 1531"/>
                  <a:gd name="T7" fmla="*/ 596 h 1843"/>
                  <a:gd name="T8" fmla="*/ 227 w 1531"/>
                  <a:gd name="T9" fmla="*/ 312 h 1843"/>
                  <a:gd name="T10" fmla="*/ 369 w 1531"/>
                  <a:gd name="T11" fmla="*/ 114 h 1843"/>
                  <a:gd name="T12" fmla="*/ 511 w 1531"/>
                  <a:gd name="T13" fmla="*/ 114 h 1843"/>
                  <a:gd name="T14" fmla="*/ 652 w 1531"/>
                  <a:gd name="T15" fmla="*/ 0 h 1843"/>
                  <a:gd name="T16" fmla="*/ 879 w 1531"/>
                  <a:gd name="T17" fmla="*/ 0 h 1843"/>
                  <a:gd name="T18" fmla="*/ 1219 w 1531"/>
                  <a:gd name="T19" fmla="*/ 369 h 1843"/>
                  <a:gd name="T20" fmla="*/ 1191 w 1531"/>
                  <a:gd name="T21" fmla="*/ 596 h 1843"/>
                  <a:gd name="T22" fmla="*/ 1276 w 1531"/>
                  <a:gd name="T23" fmla="*/ 823 h 1843"/>
                  <a:gd name="T24" fmla="*/ 1390 w 1531"/>
                  <a:gd name="T25" fmla="*/ 851 h 1843"/>
                  <a:gd name="T26" fmla="*/ 1475 w 1531"/>
                  <a:gd name="T27" fmla="*/ 1163 h 1843"/>
                  <a:gd name="T28" fmla="*/ 1503 w 1531"/>
                  <a:gd name="T29" fmla="*/ 1333 h 1843"/>
                  <a:gd name="T30" fmla="*/ 1531 w 1531"/>
                  <a:gd name="T31" fmla="*/ 1475 h 1843"/>
                  <a:gd name="T32" fmla="*/ 1446 w 1531"/>
                  <a:gd name="T33" fmla="*/ 1588 h 1843"/>
                  <a:gd name="T34" fmla="*/ 1248 w 1531"/>
                  <a:gd name="T35" fmla="*/ 1616 h 1843"/>
                  <a:gd name="T36" fmla="*/ 1248 w 1531"/>
                  <a:gd name="T37" fmla="*/ 1786 h 1843"/>
                  <a:gd name="T38" fmla="*/ 1078 w 1531"/>
                  <a:gd name="T39" fmla="*/ 1701 h 1843"/>
                  <a:gd name="T40" fmla="*/ 879 w 1531"/>
                  <a:gd name="T41" fmla="*/ 1730 h 1843"/>
                  <a:gd name="T42" fmla="*/ 709 w 1531"/>
                  <a:gd name="T43" fmla="*/ 1843 h 1843"/>
                  <a:gd name="T44" fmla="*/ 567 w 1531"/>
                  <a:gd name="T45" fmla="*/ 1701 h 1843"/>
                  <a:gd name="T46" fmla="*/ 511 w 1531"/>
                  <a:gd name="T47" fmla="*/ 1560 h 1843"/>
                  <a:gd name="T48" fmla="*/ 454 w 1531"/>
                  <a:gd name="T49" fmla="*/ 1531 h 1843"/>
                  <a:gd name="T50" fmla="*/ 511 w 1531"/>
                  <a:gd name="T51" fmla="*/ 1418 h 1843"/>
                  <a:gd name="T52" fmla="*/ 426 w 1531"/>
                  <a:gd name="T53" fmla="*/ 1276 h 1843"/>
                  <a:gd name="T54" fmla="*/ 369 w 1531"/>
                  <a:gd name="T55" fmla="*/ 1163 h 1843"/>
                  <a:gd name="T56" fmla="*/ 312 w 1531"/>
                  <a:gd name="T57" fmla="*/ 1078 h 1843"/>
                  <a:gd name="T58" fmla="*/ 369 w 1531"/>
                  <a:gd name="T59" fmla="*/ 964 h 1843"/>
                  <a:gd name="T60" fmla="*/ 256 w 1531"/>
                  <a:gd name="T61" fmla="*/ 936 h 1843"/>
                  <a:gd name="T62" fmla="*/ 114 w 1531"/>
                  <a:gd name="T63" fmla="*/ 908 h 1843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1531" h="1843">
                    <a:moveTo>
                      <a:pt x="0" y="766"/>
                    </a:moveTo>
                    <a:lnTo>
                      <a:pt x="29" y="681"/>
                    </a:lnTo>
                    <a:lnTo>
                      <a:pt x="199" y="709"/>
                    </a:lnTo>
                    <a:lnTo>
                      <a:pt x="142" y="624"/>
                    </a:lnTo>
                    <a:lnTo>
                      <a:pt x="199" y="624"/>
                    </a:lnTo>
                    <a:lnTo>
                      <a:pt x="227" y="624"/>
                    </a:lnTo>
                    <a:lnTo>
                      <a:pt x="256" y="567"/>
                    </a:lnTo>
                    <a:lnTo>
                      <a:pt x="312" y="596"/>
                    </a:lnTo>
                    <a:lnTo>
                      <a:pt x="284" y="454"/>
                    </a:lnTo>
                    <a:lnTo>
                      <a:pt x="227" y="312"/>
                    </a:lnTo>
                    <a:lnTo>
                      <a:pt x="256" y="142"/>
                    </a:lnTo>
                    <a:lnTo>
                      <a:pt x="369" y="114"/>
                    </a:lnTo>
                    <a:lnTo>
                      <a:pt x="397" y="57"/>
                    </a:lnTo>
                    <a:lnTo>
                      <a:pt x="511" y="114"/>
                    </a:lnTo>
                    <a:lnTo>
                      <a:pt x="567" y="57"/>
                    </a:lnTo>
                    <a:lnTo>
                      <a:pt x="652" y="0"/>
                    </a:lnTo>
                    <a:lnTo>
                      <a:pt x="794" y="29"/>
                    </a:lnTo>
                    <a:lnTo>
                      <a:pt x="879" y="0"/>
                    </a:lnTo>
                    <a:lnTo>
                      <a:pt x="936" y="29"/>
                    </a:lnTo>
                    <a:lnTo>
                      <a:pt x="1219" y="369"/>
                    </a:lnTo>
                    <a:lnTo>
                      <a:pt x="1191" y="454"/>
                    </a:lnTo>
                    <a:lnTo>
                      <a:pt x="1191" y="596"/>
                    </a:lnTo>
                    <a:lnTo>
                      <a:pt x="1276" y="794"/>
                    </a:lnTo>
                    <a:lnTo>
                      <a:pt x="1276" y="823"/>
                    </a:lnTo>
                    <a:lnTo>
                      <a:pt x="1418" y="823"/>
                    </a:lnTo>
                    <a:lnTo>
                      <a:pt x="1390" y="851"/>
                    </a:lnTo>
                    <a:lnTo>
                      <a:pt x="1418" y="879"/>
                    </a:lnTo>
                    <a:lnTo>
                      <a:pt x="1475" y="1163"/>
                    </a:lnTo>
                    <a:lnTo>
                      <a:pt x="1446" y="1191"/>
                    </a:lnTo>
                    <a:lnTo>
                      <a:pt x="1503" y="1333"/>
                    </a:lnTo>
                    <a:lnTo>
                      <a:pt x="1503" y="1390"/>
                    </a:lnTo>
                    <a:lnTo>
                      <a:pt x="1531" y="1475"/>
                    </a:lnTo>
                    <a:lnTo>
                      <a:pt x="1503" y="1588"/>
                    </a:lnTo>
                    <a:lnTo>
                      <a:pt x="1446" y="1588"/>
                    </a:lnTo>
                    <a:lnTo>
                      <a:pt x="1333" y="1560"/>
                    </a:lnTo>
                    <a:lnTo>
                      <a:pt x="1248" y="1616"/>
                    </a:lnTo>
                    <a:lnTo>
                      <a:pt x="1276" y="1673"/>
                    </a:lnTo>
                    <a:lnTo>
                      <a:pt x="1248" y="1786"/>
                    </a:lnTo>
                    <a:lnTo>
                      <a:pt x="1134" y="1673"/>
                    </a:lnTo>
                    <a:lnTo>
                      <a:pt x="1078" y="1701"/>
                    </a:lnTo>
                    <a:lnTo>
                      <a:pt x="936" y="1645"/>
                    </a:lnTo>
                    <a:lnTo>
                      <a:pt x="879" y="1730"/>
                    </a:lnTo>
                    <a:lnTo>
                      <a:pt x="879" y="1786"/>
                    </a:lnTo>
                    <a:lnTo>
                      <a:pt x="709" y="1843"/>
                    </a:lnTo>
                    <a:lnTo>
                      <a:pt x="738" y="1786"/>
                    </a:lnTo>
                    <a:lnTo>
                      <a:pt x="567" y="1701"/>
                    </a:lnTo>
                    <a:lnTo>
                      <a:pt x="567" y="1616"/>
                    </a:lnTo>
                    <a:lnTo>
                      <a:pt x="511" y="1560"/>
                    </a:lnTo>
                    <a:lnTo>
                      <a:pt x="511" y="1475"/>
                    </a:lnTo>
                    <a:lnTo>
                      <a:pt x="454" y="1531"/>
                    </a:lnTo>
                    <a:lnTo>
                      <a:pt x="426" y="1446"/>
                    </a:lnTo>
                    <a:lnTo>
                      <a:pt x="511" y="1418"/>
                    </a:lnTo>
                    <a:lnTo>
                      <a:pt x="511" y="1333"/>
                    </a:lnTo>
                    <a:lnTo>
                      <a:pt x="426" y="1276"/>
                    </a:lnTo>
                    <a:lnTo>
                      <a:pt x="511" y="1163"/>
                    </a:lnTo>
                    <a:lnTo>
                      <a:pt x="369" y="1163"/>
                    </a:lnTo>
                    <a:lnTo>
                      <a:pt x="341" y="1106"/>
                    </a:lnTo>
                    <a:lnTo>
                      <a:pt x="312" y="1078"/>
                    </a:lnTo>
                    <a:lnTo>
                      <a:pt x="312" y="1021"/>
                    </a:lnTo>
                    <a:lnTo>
                      <a:pt x="369" y="964"/>
                    </a:lnTo>
                    <a:lnTo>
                      <a:pt x="312" y="908"/>
                    </a:lnTo>
                    <a:lnTo>
                      <a:pt x="256" y="936"/>
                    </a:lnTo>
                    <a:lnTo>
                      <a:pt x="171" y="879"/>
                    </a:lnTo>
                    <a:lnTo>
                      <a:pt x="114" y="908"/>
                    </a:lnTo>
                    <a:lnTo>
                      <a:pt x="0" y="76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09" name="Freeform 269">
                <a:extLst>
                  <a:ext uri="{FF2B5EF4-FFF2-40B4-BE49-F238E27FC236}">
                    <a16:creationId xmlns:a16="http://schemas.microsoft.com/office/drawing/2014/main" id="{17EF50B5-DC23-4E80-A0B1-C55C5B93C6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6" y="3919"/>
                <a:ext cx="737" cy="680"/>
              </a:xfrm>
              <a:custGeom>
                <a:avLst/>
                <a:gdLst>
                  <a:gd name="T0" fmla="*/ 227 w 737"/>
                  <a:gd name="T1" fmla="*/ 538 h 680"/>
                  <a:gd name="T2" fmla="*/ 199 w 737"/>
                  <a:gd name="T3" fmla="*/ 510 h 680"/>
                  <a:gd name="T4" fmla="*/ 227 w 737"/>
                  <a:gd name="T5" fmla="*/ 482 h 680"/>
                  <a:gd name="T6" fmla="*/ 85 w 737"/>
                  <a:gd name="T7" fmla="*/ 482 h 680"/>
                  <a:gd name="T8" fmla="*/ 85 w 737"/>
                  <a:gd name="T9" fmla="*/ 453 h 680"/>
                  <a:gd name="T10" fmla="*/ 0 w 737"/>
                  <a:gd name="T11" fmla="*/ 255 h 680"/>
                  <a:gd name="T12" fmla="*/ 114 w 737"/>
                  <a:gd name="T13" fmla="*/ 226 h 680"/>
                  <a:gd name="T14" fmla="*/ 85 w 737"/>
                  <a:gd name="T15" fmla="*/ 113 h 680"/>
                  <a:gd name="T16" fmla="*/ 170 w 737"/>
                  <a:gd name="T17" fmla="*/ 28 h 680"/>
                  <a:gd name="T18" fmla="*/ 255 w 737"/>
                  <a:gd name="T19" fmla="*/ 85 h 680"/>
                  <a:gd name="T20" fmla="*/ 340 w 737"/>
                  <a:gd name="T21" fmla="*/ 113 h 680"/>
                  <a:gd name="T22" fmla="*/ 425 w 737"/>
                  <a:gd name="T23" fmla="*/ 0 h 680"/>
                  <a:gd name="T24" fmla="*/ 510 w 737"/>
                  <a:gd name="T25" fmla="*/ 85 h 680"/>
                  <a:gd name="T26" fmla="*/ 595 w 737"/>
                  <a:gd name="T27" fmla="*/ 113 h 680"/>
                  <a:gd name="T28" fmla="*/ 652 w 737"/>
                  <a:gd name="T29" fmla="*/ 226 h 680"/>
                  <a:gd name="T30" fmla="*/ 595 w 737"/>
                  <a:gd name="T31" fmla="*/ 311 h 680"/>
                  <a:gd name="T32" fmla="*/ 624 w 737"/>
                  <a:gd name="T33" fmla="*/ 396 h 680"/>
                  <a:gd name="T34" fmla="*/ 709 w 737"/>
                  <a:gd name="T35" fmla="*/ 396 h 680"/>
                  <a:gd name="T36" fmla="*/ 737 w 737"/>
                  <a:gd name="T37" fmla="*/ 510 h 680"/>
                  <a:gd name="T38" fmla="*/ 681 w 737"/>
                  <a:gd name="T39" fmla="*/ 482 h 680"/>
                  <a:gd name="T40" fmla="*/ 652 w 737"/>
                  <a:gd name="T41" fmla="*/ 425 h 680"/>
                  <a:gd name="T42" fmla="*/ 624 w 737"/>
                  <a:gd name="T43" fmla="*/ 453 h 680"/>
                  <a:gd name="T44" fmla="*/ 624 w 737"/>
                  <a:gd name="T45" fmla="*/ 510 h 680"/>
                  <a:gd name="T46" fmla="*/ 482 w 737"/>
                  <a:gd name="T47" fmla="*/ 482 h 680"/>
                  <a:gd name="T48" fmla="*/ 539 w 737"/>
                  <a:gd name="T49" fmla="*/ 623 h 680"/>
                  <a:gd name="T50" fmla="*/ 539 w 737"/>
                  <a:gd name="T51" fmla="*/ 680 h 680"/>
                  <a:gd name="T52" fmla="*/ 482 w 737"/>
                  <a:gd name="T53" fmla="*/ 652 h 680"/>
                  <a:gd name="T54" fmla="*/ 340 w 737"/>
                  <a:gd name="T55" fmla="*/ 680 h 680"/>
                  <a:gd name="T56" fmla="*/ 255 w 737"/>
                  <a:gd name="T57" fmla="*/ 510 h 680"/>
                  <a:gd name="T58" fmla="*/ 227 w 737"/>
                  <a:gd name="T59" fmla="*/ 538 h 680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0" t="0" r="r" b="b"/>
                <a:pathLst>
                  <a:path w="737" h="680">
                    <a:moveTo>
                      <a:pt x="227" y="538"/>
                    </a:moveTo>
                    <a:lnTo>
                      <a:pt x="199" y="510"/>
                    </a:lnTo>
                    <a:lnTo>
                      <a:pt x="227" y="482"/>
                    </a:lnTo>
                    <a:lnTo>
                      <a:pt x="85" y="482"/>
                    </a:lnTo>
                    <a:lnTo>
                      <a:pt x="85" y="453"/>
                    </a:lnTo>
                    <a:lnTo>
                      <a:pt x="0" y="255"/>
                    </a:lnTo>
                    <a:lnTo>
                      <a:pt x="114" y="226"/>
                    </a:lnTo>
                    <a:lnTo>
                      <a:pt x="85" y="113"/>
                    </a:lnTo>
                    <a:lnTo>
                      <a:pt x="170" y="28"/>
                    </a:lnTo>
                    <a:lnTo>
                      <a:pt x="255" y="85"/>
                    </a:lnTo>
                    <a:lnTo>
                      <a:pt x="340" y="113"/>
                    </a:lnTo>
                    <a:lnTo>
                      <a:pt x="425" y="0"/>
                    </a:lnTo>
                    <a:lnTo>
                      <a:pt x="510" y="85"/>
                    </a:lnTo>
                    <a:lnTo>
                      <a:pt x="595" y="113"/>
                    </a:lnTo>
                    <a:lnTo>
                      <a:pt x="652" y="226"/>
                    </a:lnTo>
                    <a:lnTo>
                      <a:pt x="595" y="311"/>
                    </a:lnTo>
                    <a:lnTo>
                      <a:pt x="624" y="396"/>
                    </a:lnTo>
                    <a:lnTo>
                      <a:pt x="709" y="396"/>
                    </a:lnTo>
                    <a:lnTo>
                      <a:pt x="737" y="510"/>
                    </a:lnTo>
                    <a:lnTo>
                      <a:pt x="681" y="482"/>
                    </a:lnTo>
                    <a:lnTo>
                      <a:pt x="652" y="425"/>
                    </a:lnTo>
                    <a:lnTo>
                      <a:pt x="624" y="453"/>
                    </a:lnTo>
                    <a:lnTo>
                      <a:pt x="624" y="510"/>
                    </a:lnTo>
                    <a:lnTo>
                      <a:pt x="482" y="482"/>
                    </a:lnTo>
                    <a:lnTo>
                      <a:pt x="539" y="623"/>
                    </a:lnTo>
                    <a:lnTo>
                      <a:pt x="539" y="680"/>
                    </a:lnTo>
                    <a:lnTo>
                      <a:pt x="482" y="652"/>
                    </a:lnTo>
                    <a:lnTo>
                      <a:pt x="340" y="680"/>
                    </a:lnTo>
                    <a:lnTo>
                      <a:pt x="255" y="510"/>
                    </a:lnTo>
                    <a:lnTo>
                      <a:pt x="227" y="53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10" name="Freeform 271">
                <a:extLst>
                  <a:ext uri="{FF2B5EF4-FFF2-40B4-BE49-F238E27FC236}">
                    <a16:creationId xmlns:a16="http://schemas.microsoft.com/office/drawing/2014/main" id="{180E74E2-CA31-4D4A-8FC0-26692D4BCC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70" y="2303"/>
                <a:ext cx="1219" cy="1304"/>
              </a:xfrm>
              <a:custGeom>
                <a:avLst/>
                <a:gdLst>
                  <a:gd name="T0" fmla="*/ 1021 w 1219"/>
                  <a:gd name="T1" fmla="*/ 1304 h 1304"/>
                  <a:gd name="T2" fmla="*/ 964 w 1219"/>
                  <a:gd name="T3" fmla="*/ 1275 h 1304"/>
                  <a:gd name="T4" fmla="*/ 879 w 1219"/>
                  <a:gd name="T5" fmla="*/ 1304 h 1304"/>
                  <a:gd name="T6" fmla="*/ 737 w 1219"/>
                  <a:gd name="T7" fmla="*/ 1275 h 1304"/>
                  <a:gd name="T8" fmla="*/ 369 w 1219"/>
                  <a:gd name="T9" fmla="*/ 1134 h 1304"/>
                  <a:gd name="T10" fmla="*/ 171 w 1219"/>
                  <a:gd name="T11" fmla="*/ 964 h 1304"/>
                  <a:gd name="T12" fmla="*/ 57 w 1219"/>
                  <a:gd name="T13" fmla="*/ 964 h 1304"/>
                  <a:gd name="T14" fmla="*/ 0 w 1219"/>
                  <a:gd name="T15" fmla="*/ 708 h 1304"/>
                  <a:gd name="T16" fmla="*/ 0 w 1219"/>
                  <a:gd name="T17" fmla="*/ 510 h 1304"/>
                  <a:gd name="T18" fmla="*/ 284 w 1219"/>
                  <a:gd name="T19" fmla="*/ 368 h 1304"/>
                  <a:gd name="T20" fmla="*/ 284 w 1219"/>
                  <a:gd name="T21" fmla="*/ 28 h 1304"/>
                  <a:gd name="T22" fmla="*/ 341 w 1219"/>
                  <a:gd name="T23" fmla="*/ 0 h 1304"/>
                  <a:gd name="T24" fmla="*/ 397 w 1219"/>
                  <a:gd name="T25" fmla="*/ 141 h 1304"/>
                  <a:gd name="T26" fmla="*/ 454 w 1219"/>
                  <a:gd name="T27" fmla="*/ 141 h 1304"/>
                  <a:gd name="T28" fmla="*/ 454 w 1219"/>
                  <a:gd name="T29" fmla="*/ 255 h 1304"/>
                  <a:gd name="T30" fmla="*/ 596 w 1219"/>
                  <a:gd name="T31" fmla="*/ 368 h 1304"/>
                  <a:gd name="T32" fmla="*/ 596 w 1219"/>
                  <a:gd name="T33" fmla="*/ 453 h 1304"/>
                  <a:gd name="T34" fmla="*/ 709 w 1219"/>
                  <a:gd name="T35" fmla="*/ 453 h 1304"/>
                  <a:gd name="T36" fmla="*/ 709 w 1219"/>
                  <a:gd name="T37" fmla="*/ 538 h 1304"/>
                  <a:gd name="T38" fmla="*/ 766 w 1219"/>
                  <a:gd name="T39" fmla="*/ 595 h 1304"/>
                  <a:gd name="T40" fmla="*/ 766 w 1219"/>
                  <a:gd name="T41" fmla="*/ 652 h 1304"/>
                  <a:gd name="T42" fmla="*/ 851 w 1219"/>
                  <a:gd name="T43" fmla="*/ 708 h 1304"/>
                  <a:gd name="T44" fmla="*/ 851 w 1219"/>
                  <a:gd name="T45" fmla="*/ 765 h 1304"/>
                  <a:gd name="T46" fmla="*/ 823 w 1219"/>
                  <a:gd name="T47" fmla="*/ 793 h 1304"/>
                  <a:gd name="T48" fmla="*/ 794 w 1219"/>
                  <a:gd name="T49" fmla="*/ 850 h 1304"/>
                  <a:gd name="T50" fmla="*/ 851 w 1219"/>
                  <a:gd name="T51" fmla="*/ 907 h 1304"/>
                  <a:gd name="T52" fmla="*/ 908 w 1219"/>
                  <a:gd name="T53" fmla="*/ 935 h 1304"/>
                  <a:gd name="T54" fmla="*/ 908 w 1219"/>
                  <a:gd name="T55" fmla="*/ 964 h 1304"/>
                  <a:gd name="T56" fmla="*/ 964 w 1219"/>
                  <a:gd name="T57" fmla="*/ 964 h 1304"/>
                  <a:gd name="T58" fmla="*/ 993 w 1219"/>
                  <a:gd name="T59" fmla="*/ 1077 h 1304"/>
                  <a:gd name="T60" fmla="*/ 1049 w 1219"/>
                  <a:gd name="T61" fmla="*/ 1105 h 1304"/>
                  <a:gd name="T62" fmla="*/ 1049 w 1219"/>
                  <a:gd name="T63" fmla="*/ 1190 h 1304"/>
                  <a:gd name="T64" fmla="*/ 1163 w 1219"/>
                  <a:gd name="T65" fmla="*/ 1247 h 1304"/>
                  <a:gd name="T66" fmla="*/ 1219 w 1219"/>
                  <a:gd name="T67" fmla="*/ 1247 h 1304"/>
                  <a:gd name="T68" fmla="*/ 1163 w 1219"/>
                  <a:gd name="T69" fmla="*/ 1304 h 1304"/>
                  <a:gd name="T70" fmla="*/ 1021 w 1219"/>
                  <a:gd name="T71" fmla="*/ 1304 h 1304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0" t="0" r="r" b="b"/>
                <a:pathLst>
                  <a:path w="1219" h="1304">
                    <a:moveTo>
                      <a:pt x="1021" y="1304"/>
                    </a:moveTo>
                    <a:lnTo>
                      <a:pt x="964" y="1275"/>
                    </a:lnTo>
                    <a:lnTo>
                      <a:pt x="879" y="1304"/>
                    </a:lnTo>
                    <a:lnTo>
                      <a:pt x="737" y="1275"/>
                    </a:lnTo>
                    <a:lnTo>
                      <a:pt x="369" y="1134"/>
                    </a:lnTo>
                    <a:lnTo>
                      <a:pt x="171" y="964"/>
                    </a:lnTo>
                    <a:lnTo>
                      <a:pt x="57" y="964"/>
                    </a:lnTo>
                    <a:lnTo>
                      <a:pt x="0" y="708"/>
                    </a:lnTo>
                    <a:lnTo>
                      <a:pt x="0" y="510"/>
                    </a:lnTo>
                    <a:lnTo>
                      <a:pt x="284" y="368"/>
                    </a:lnTo>
                    <a:lnTo>
                      <a:pt x="284" y="28"/>
                    </a:lnTo>
                    <a:lnTo>
                      <a:pt x="341" y="0"/>
                    </a:lnTo>
                    <a:lnTo>
                      <a:pt x="397" y="141"/>
                    </a:lnTo>
                    <a:lnTo>
                      <a:pt x="454" y="141"/>
                    </a:lnTo>
                    <a:lnTo>
                      <a:pt x="454" y="255"/>
                    </a:lnTo>
                    <a:lnTo>
                      <a:pt x="596" y="368"/>
                    </a:lnTo>
                    <a:lnTo>
                      <a:pt x="596" y="453"/>
                    </a:lnTo>
                    <a:lnTo>
                      <a:pt x="709" y="453"/>
                    </a:lnTo>
                    <a:lnTo>
                      <a:pt x="709" y="538"/>
                    </a:lnTo>
                    <a:lnTo>
                      <a:pt x="766" y="595"/>
                    </a:lnTo>
                    <a:lnTo>
                      <a:pt x="766" y="652"/>
                    </a:lnTo>
                    <a:lnTo>
                      <a:pt x="851" y="708"/>
                    </a:lnTo>
                    <a:lnTo>
                      <a:pt x="851" y="765"/>
                    </a:lnTo>
                    <a:lnTo>
                      <a:pt x="823" y="793"/>
                    </a:lnTo>
                    <a:lnTo>
                      <a:pt x="794" y="850"/>
                    </a:lnTo>
                    <a:lnTo>
                      <a:pt x="851" y="907"/>
                    </a:lnTo>
                    <a:lnTo>
                      <a:pt x="908" y="935"/>
                    </a:lnTo>
                    <a:lnTo>
                      <a:pt x="908" y="964"/>
                    </a:lnTo>
                    <a:lnTo>
                      <a:pt x="964" y="964"/>
                    </a:lnTo>
                    <a:lnTo>
                      <a:pt x="993" y="1077"/>
                    </a:lnTo>
                    <a:lnTo>
                      <a:pt x="1049" y="1105"/>
                    </a:lnTo>
                    <a:lnTo>
                      <a:pt x="1049" y="1190"/>
                    </a:lnTo>
                    <a:lnTo>
                      <a:pt x="1163" y="1247"/>
                    </a:lnTo>
                    <a:lnTo>
                      <a:pt x="1219" y="1247"/>
                    </a:lnTo>
                    <a:lnTo>
                      <a:pt x="1163" y="1304"/>
                    </a:lnTo>
                    <a:lnTo>
                      <a:pt x="1021" y="130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11" name="Freeform 272">
                <a:extLst>
                  <a:ext uri="{FF2B5EF4-FFF2-40B4-BE49-F238E27FC236}">
                    <a16:creationId xmlns:a16="http://schemas.microsoft.com/office/drawing/2014/main" id="{D66241D8-5786-4D8A-A326-53D0FC71AC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1" y="2161"/>
                <a:ext cx="1162" cy="1389"/>
              </a:xfrm>
              <a:custGeom>
                <a:avLst/>
                <a:gdLst>
                  <a:gd name="T0" fmla="*/ 878 w 1162"/>
                  <a:gd name="T1" fmla="*/ 1389 h 1389"/>
                  <a:gd name="T2" fmla="*/ 822 w 1162"/>
                  <a:gd name="T3" fmla="*/ 1389 h 1389"/>
                  <a:gd name="T4" fmla="*/ 708 w 1162"/>
                  <a:gd name="T5" fmla="*/ 1332 h 1389"/>
                  <a:gd name="T6" fmla="*/ 708 w 1162"/>
                  <a:gd name="T7" fmla="*/ 1247 h 1389"/>
                  <a:gd name="T8" fmla="*/ 652 w 1162"/>
                  <a:gd name="T9" fmla="*/ 1219 h 1389"/>
                  <a:gd name="T10" fmla="*/ 623 w 1162"/>
                  <a:gd name="T11" fmla="*/ 1106 h 1389"/>
                  <a:gd name="T12" fmla="*/ 567 w 1162"/>
                  <a:gd name="T13" fmla="*/ 1106 h 1389"/>
                  <a:gd name="T14" fmla="*/ 567 w 1162"/>
                  <a:gd name="T15" fmla="*/ 1077 h 1389"/>
                  <a:gd name="T16" fmla="*/ 510 w 1162"/>
                  <a:gd name="T17" fmla="*/ 1049 h 1389"/>
                  <a:gd name="T18" fmla="*/ 453 w 1162"/>
                  <a:gd name="T19" fmla="*/ 992 h 1389"/>
                  <a:gd name="T20" fmla="*/ 482 w 1162"/>
                  <a:gd name="T21" fmla="*/ 935 h 1389"/>
                  <a:gd name="T22" fmla="*/ 510 w 1162"/>
                  <a:gd name="T23" fmla="*/ 907 h 1389"/>
                  <a:gd name="T24" fmla="*/ 510 w 1162"/>
                  <a:gd name="T25" fmla="*/ 850 h 1389"/>
                  <a:gd name="T26" fmla="*/ 425 w 1162"/>
                  <a:gd name="T27" fmla="*/ 794 h 1389"/>
                  <a:gd name="T28" fmla="*/ 425 w 1162"/>
                  <a:gd name="T29" fmla="*/ 737 h 1389"/>
                  <a:gd name="T30" fmla="*/ 368 w 1162"/>
                  <a:gd name="T31" fmla="*/ 680 h 1389"/>
                  <a:gd name="T32" fmla="*/ 368 w 1162"/>
                  <a:gd name="T33" fmla="*/ 595 h 1389"/>
                  <a:gd name="T34" fmla="*/ 255 w 1162"/>
                  <a:gd name="T35" fmla="*/ 595 h 1389"/>
                  <a:gd name="T36" fmla="*/ 255 w 1162"/>
                  <a:gd name="T37" fmla="*/ 510 h 1389"/>
                  <a:gd name="T38" fmla="*/ 113 w 1162"/>
                  <a:gd name="T39" fmla="*/ 397 h 1389"/>
                  <a:gd name="T40" fmla="*/ 113 w 1162"/>
                  <a:gd name="T41" fmla="*/ 283 h 1389"/>
                  <a:gd name="T42" fmla="*/ 56 w 1162"/>
                  <a:gd name="T43" fmla="*/ 283 h 1389"/>
                  <a:gd name="T44" fmla="*/ 0 w 1162"/>
                  <a:gd name="T45" fmla="*/ 142 h 1389"/>
                  <a:gd name="T46" fmla="*/ 56 w 1162"/>
                  <a:gd name="T47" fmla="*/ 142 h 1389"/>
                  <a:gd name="T48" fmla="*/ 226 w 1162"/>
                  <a:gd name="T49" fmla="*/ 0 h 1389"/>
                  <a:gd name="T50" fmla="*/ 283 w 1162"/>
                  <a:gd name="T51" fmla="*/ 0 h 1389"/>
                  <a:gd name="T52" fmla="*/ 340 w 1162"/>
                  <a:gd name="T53" fmla="*/ 28 h 1389"/>
                  <a:gd name="T54" fmla="*/ 368 w 1162"/>
                  <a:gd name="T55" fmla="*/ 113 h 1389"/>
                  <a:gd name="T56" fmla="*/ 680 w 1162"/>
                  <a:gd name="T57" fmla="*/ 283 h 1389"/>
                  <a:gd name="T58" fmla="*/ 708 w 1162"/>
                  <a:gd name="T59" fmla="*/ 340 h 1389"/>
                  <a:gd name="T60" fmla="*/ 765 w 1162"/>
                  <a:gd name="T61" fmla="*/ 368 h 1389"/>
                  <a:gd name="T62" fmla="*/ 850 w 1162"/>
                  <a:gd name="T63" fmla="*/ 595 h 1389"/>
                  <a:gd name="T64" fmla="*/ 935 w 1162"/>
                  <a:gd name="T65" fmla="*/ 652 h 1389"/>
                  <a:gd name="T66" fmla="*/ 1049 w 1162"/>
                  <a:gd name="T67" fmla="*/ 765 h 1389"/>
                  <a:gd name="T68" fmla="*/ 1134 w 1162"/>
                  <a:gd name="T69" fmla="*/ 765 h 1389"/>
                  <a:gd name="T70" fmla="*/ 1162 w 1162"/>
                  <a:gd name="T71" fmla="*/ 879 h 1389"/>
                  <a:gd name="T72" fmla="*/ 1105 w 1162"/>
                  <a:gd name="T73" fmla="*/ 850 h 1389"/>
                  <a:gd name="T74" fmla="*/ 1049 w 1162"/>
                  <a:gd name="T75" fmla="*/ 1021 h 1389"/>
                  <a:gd name="T76" fmla="*/ 1105 w 1162"/>
                  <a:gd name="T77" fmla="*/ 1106 h 1389"/>
                  <a:gd name="T78" fmla="*/ 1049 w 1162"/>
                  <a:gd name="T79" fmla="*/ 1162 h 1389"/>
                  <a:gd name="T80" fmla="*/ 1077 w 1162"/>
                  <a:gd name="T81" fmla="*/ 1219 h 1389"/>
                  <a:gd name="T82" fmla="*/ 992 w 1162"/>
                  <a:gd name="T83" fmla="*/ 1247 h 1389"/>
                  <a:gd name="T84" fmla="*/ 1020 w 1162"/>
                  <a:gd name="T85" fmla="*/ 1304 h 1389"/>
                  <a:gd name="T86" fmla="*/ 992 w 1162"/>
                  <a:gd name="T87" fmla="*/ 1389 h 1389"/>
                  <a:gd name="T88" fmla="*/ 907 w 1162"/>
                  <a:gd name="T89" fmla="*/ 1389 h 1389"/>
                  <a:gd name="T90" fmla="*/ 878 w 1162"/>
                  <a:gd name="T91" fmla="*/ 1389 h 1389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0" t="0" r="r" b="b"/>
                <a:pathLst>
                  <a:path w="1162" h="1389">
                    <a:moveTo>
                      <a:pt x="878" y="1389"/>
                    </a:moveTo>
                    <a:lnTo>
                      <a:pt x="822" y="1389"/>
                    </a:lnTo>
                    <a:lnTo>
                      <a:pt x="708" y="1332"/>
                    </a:lnTo>
                    <a:lnTo>
                      <a:pt x="708" y="1247"/>
                    </a:lnTo>
                    <a:lnTo>
                      <a:pt x="652" y="1219"/>
                    </a:lnTo>
                    <a:lnTo>
                      <a:pt x="623" y="1106"/>
                    </a:lnTo>
                    <a:lnTo>
                      <a:pt x="567" y="1106"/>
                    </a:lnTo>
                    <a:lnTo>
                      <a:pt x="567" y="1077"/>
                    </a:lnTo>
                    <a:lnTo>
                      <a:pt x="510" y="1049"/>
                    </a:lnTo>
                    <a:lnTo>
                      <a:pt x="453" y="992"/>
                    </a:lnTo>
                    <a:lnTo>
                      <a:pt x="482" y="935"/>
                    </a:lnTo>
                    <a:lnTo>
                      <a:pt x="510" y="907"/>
                    </a:lnTo>
                    <a:lnTo>
                      <a:pt x="510" y="850"/>
                    </a:lnTo>
                    <a:lnTo>
                      <a:pt x="425" y="794"/>
                    </a:lnTo>
                    <a:lnTo>
                      <a:pt x="425" y="737"/>
                    </a:lnTo>
                    <a:lnTo>
                      <a:pt x="368" y="680"/>
                    </a:lnTo>
                    <a:lnTo>
                      <a:pt x="368" y="595"/>
                    </a:lnTo>
                    <a:lnTo>
                      <a:pt x="255" y="595"/>
                    </a:lnTo>
                    <a:lnTo>
                      <a:pt x="255" y="510"/>
                    </a:lnTo>
                    <a:lnTo>
                      <a:pt x="113" y="397"/>
                    </a:lnTo>
                    <a:lnTo>
                      <a:pt x="113" y="283"/>
                    </a:lnTo>
                    <a:lnTo>
                      <a:pt x="56" y="283"/>
                    </a:lnTo>
                    <a:lnTo>
                      <a:pt x="0" y="142"/>
                    </a:lnTo>
                    <a:lnTo>
                      <a:pt x="56" y="142"/>
                    </a:lnTo>
                    <a:lnTo>
                      <a:pt x="226" y="0"/>
                    </a:lnTo>
                    <a:lnTo>
                      <a:pt x="283" y="0"/>
                    </a:lnTo>
                    <a:lnTo>
                      <a:pt x="340" y="28"/>
                    </a:lnTo>
                    <a:lnTo>
                      <a:pt x="368" y="113"/>
                    </a:lnTo>
                    <a:lnTo>
                      <a:pt x="680" y="283"/>
                    </a:lnTo>
                    <a:lnTo>
                      <a:pt x="708" y="340"/>
                    </a:lnTo>
                    <a:lnTo>
                      <a:pt x="765" y="368"/>
                    </a:lnTo>
                    <a:lnTo>
                      <a:pt x="850" y="595"/>
                    </a:lnTo>
                    <a:lnTo>
                      <a:pt x="935" y="652"/>
                    </a:lnTo>
                    <a:lnTo>
                      <a:pt x="1049" y="765"/>
                    </a:lnTo>
                    <a:lnTo>
                      <a:pt x="1134" y="765"/>
                    </a:lnTo>
                    <a:lnTo>
                      <a:pt x="1162" y="879"/>
                    </a:lnTo>
                    <a:lnTo>
                      <a:pt x="1105" y="850"/>
                    </a:lnTo>
                    <a:lnTo>
                      <a:pt x="1049" y="1021"/>
                    </a:lnTo>
                    <a:lnTo>
                      <a:pt x="1105" y="1106"/>
                    </a:lnTo>
                    <a:lnTo>
                      <a:pt x="1049" y="1162"/>
                    </a:lnTo>
                    <a:lnTo>
                      <a:pt x="1077" y="1219"/>
                    </a:lnTo>
                    <a:lnTo>
                      <a:pt x="992" y="1247"/>
                    </a:lnTo>
                    <a:lnTo>
                      <a:pt x="1020" y="1304"/>
                    </a:lnTo>
                    <a:lnTo>
                      <a:pt x="992" y="1389"/>
                    </a:lnTo>
                    <a:lnTo>
                      <a:pt x="907" y="1389"/>
                    </a:lnTo>
                    <a:lnTo>
                      <a:pt x="878" y="1389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12" name="Freeform 273">
                <a:extLst>
                  <a:ext uri="{FF2B5EF4-FFF2-40B4-BE49-F238E27FC236}">
                    <a16:creationId xmlns:a16="http://schemas.microsoft.com/office/drawing/2014/main" id="{743F51C4-15E3-48BC-9988-59C00699EF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91" y="3011"/>
                <a:ext cx="992" cy="1163"/>
              </a:xfrm>
              <a:custGeom>
                <a:avLst/>
                <a:gdLst>
                  <a:gd name="T0" fmla="*/ 794 w 992"/>
                  <a:gd name="T1" fmla="*/ 227 h 1163"/>
                  <a:gd name="T2" fmla="*/ 737 w 992"/>
                  <a:gd name="T3" fmla="*/ 227 h 1163"/>
                  <a:gd name="T4" fmla="*/ 737 w 992"/>
                  <a:gd name="T5" fmla="*/ 284 h 1163"/>
                  <a:gd name="T6" fmla="*/ 652 w 992"/>
                  <a:gd name="T7" fmla="*/ 227 h 1163"/>
                  <a:gd name="T8" fmla="*/ 624 w 992"/>
                  <a:gd name="T9" fmla="*/ 171 h 1163"/>
                  <a:gd name="T10" fmla="*/ 539 w 992"/>
                  <a:gd name="T11" fmla="*/ 142 h 1163"/>
                  <a:gd name="T12" fmla="*/ 482 w 992"/>
                  <a:gd name="T13" fmla="*/ 29 h 1163"/>
                  <a:gd name="T14" fmla="*/ 425 w 992"/>
                  <a:gd name="T15" fmla="*/ 0 h 1163"/>
                  <a:gd name="T16" fmla="*/ 369 w 992"/>
                  <a:gd name="T17" fmla="*/ 171 h 1163"/>
                  <a:gd name="T18" fmla="*/ 425 w 992"/>
                  <a:gd name="T19" fmla="*/ 256 h 1163"/>
                  <a:gd name="T20" fmla="*/ 369 w 992"/>
                  <a:gd name="T21" fmla="*/ 312 h 1163"/>
                  <a:gd name="T22" fmla="*/ 397 w 992"/>
                  <a:gd name="T23" fmla="*/ 369 h 1163"/>
                  <a:gd name="T24" fmla="*/ 312 w 992"/>
                  <a:gd name="T25" fmla="*/ 397 h 1163"/>
                  <a:gd name="T26" fmla="*/ 340 w 992"/>
                  <a:gd name="T27" fmla="*/ 454 h 1163"/>
                  <a:gd name="T28" fmla="*/ 312 w 992"/>
                  <a:gd name="T29" fmla="*/ 539 h 1163"/>
                  <a:gd name="T30" fmla="*/ 198 w 992"/>
                  <a:gd name="T31" fmla="*/ 539 h 1163"/>
                  <a:gd name="T32" fmla="*/ 142 w 992"/>
                  <a:gd name="T33" fmla="*/ 596 h 1163"/>
                  <a:gd name="T34" fmla="*/ 0 w 992"/>
                  <a:gd name="T35" fmla="*/ 596 h 1163"/>
                  <a:gd name="T36" fmla="*/ 283 w 992"/>
                  <a:gd name="T37" fmla="*/ 936 h 1163"/>
                  <a:gd name="T38" fmla="*/ 255 w 992"/>
                  <a:gd name="T39" fmla="*/ 1021 h 1163"/>
                  <a:gd name="T40" fmla="*/ 255 w 992"/>
                  <a:gd name="T41" fmla="*/ 1163 h 1163"/>
                  <a:gd name="T42" fmla="*/ 369 w 992"/>
                  <a:gd name="T43" fmla="*/ 1134 h 1163"/>
                  <a:gd name="T44" fmla="*/ 340 w 992"/>
                  <a:gd name="T45" fmla="*/ 1021 h 1163"/>
                  <a:gd name="T46" fmla="*/ 425 w 992"/>
                  <a:gd name="T47" fmla="*/ 936 h 1163"/>
                  <a:gd name="T48" fmla="*/ 510 w 992"/>
                  <a:gd name="T49" fmla="*/ 993 h 1163"/>
                  <a:gd name="T50" fmla="*/ 595 w 992"/>
                  <a:gd name="T51" fmla="*/ 1021 h 1163"/>
                  <a:gd name="T52" fmla="*/ 680 w 992"/>
                  <a:gd name="T53" fmla="*/ 908 h 1163"/>
                  <a:gd name="T54" fmla="*/ 879 w 992"/>
                  <a:gd name="T55" fmla="*/ 681 h 1163"/>
                  <a:gd name="T56" fmla="*/ 822 w 992"/>
                  <a:gd name="T57" fmla="*/ 624 h 1163"/>
                  <a:gd name="T58" fmla="*/ 907 w 992"/>
                  <a:gd name="T59" fmla="*/ 596 h 1163"/>
                  <a:gd name="T60" fmla="*/ 964 w 992"/>
                  <a:gd name="T61" fmla="*/ 539 h 1163"/>
                  <a:gd name="T62" fmla="*/ 907 w 992"/>
                  <a:gd name="T63" fmla="*/ 454 h 1163"/>
                  <a:gd name="T64" fmla="*/ 992 w 992"/>
                  <a:gd name="T65" fmla="*/ 426 h 1163"/>
                  <a:gd name="T66" fmla="*/ 964 w 992"/>
                  <a:gd name="T67" fmla="*/ 369 h 1163"/>
                  <a:gd name="T68" fmla="*/ 992 w 992"/>
                  <a:gd name="T69" fmla="*/ 312 h 1163"/>
                  <a:gd name="T70" fmla="*/ 879 w 992"/>
                  <a:gd name="T71" fmla="*/ 199 h 1163"/>
                  <a:gd name="T72" fmla="*/ 850 w 992"/>
                  <a:gd name="T73" fmla="*/ 256 h 1163"/>
                  <a:gd name="T74" fmla="*/ 794 w 992"/>
                  <a:gd name="T75" fmla="*/ 227 h 1163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0" t="0" r="r" b="b"/>
                <a:pathLst>
                  <a:path w="992" h="1163">
                    <a:moveTo>
                      <a:pt x="794" y="227"/>
                    </a:moveTo>
                    <a:lnTo>
                      <a:pt x="737" y="227"/>
                    </a:lnTo>
                    <a:lnTo>
                      <a:pt x="737" y="284"/>
                    </a:lnTo>
                    <a:lnTo>
                      <a:pt x="652" y="227"/>
                    </a:lnTo>
                    <a:lnTo>
                      <a:pt x="624" y="171"/>
                    </a:lnTo>
                    <a:lnTo>
                      <a:pt x="539" y="142"/>
                    </a:lnTo>
                    <a:lnTo>
                      <a:pt x="482" y="29"/>
                    </a:lnTo>
                    <a:lnTo>
                      <a:pt x="425" y="0"/>
                    </a:lnTo>
                    <a:lnTo>
                      <a:pt x="369" y="171"/>
                    </a:lnTo>
                    <a:lnTo>
                      <a:pt x="425" y="256"/>
                    </a:lnTo>
                    <a:lnTo>
                      <a:pt x="369" y="312"/>
                    </a:lnTo>
                    <a:lnTo>
                      <a:pt x="397" y="369"/>
                    </a:lnTo>
                    <a:lnTo>
                      <a:pt x="312" y="397"/>
                    </a:lnTo>
                    <a:lnTo>
                      <a:pt x="340" y="454"/>
                    </a:lnTo>
                    <a:lnTo>
                      <a:pt x="312" y="539"/>
                    </a:lnTo>
                    <a:lnTo>
                      <a:pt x="198" y="539"/>
                    </a:lnTo>
                    <a:lnTo>
                      <a:pt x="142" y="596"/>
                    </a:lnTo>
                    <a:lnTo>
                      <a:pt x="0" y="596"/>
                    </a:lnTo>
                    <a:lnTo>
                      <a:pt x="283" y="936"/>
                    </a:lnTo>
                    <a:lnTo>
                      <a:pt x="255" y="1021"/>
                    </a:lnTo>
                    <a:lnTo>
                      <a:pt x="255" y="1163"/>
                    </a:lnTo>
                    <a:lnTo>
                      <a:pt x="369" y="1134"/>
                    </a:lnTo>
                    <a:lnTo>
                      <a:pt x="340" y="1021"/>
                    </a:lnTo>
                    <a:lnTo>
                      <a:pt x="425" y="936"/>
                    </a:lnTo>
                    <a:lnTo>
                      <a:pt x="510" y="993"/>
                    </a:lnTo>
                    <a:lnTo>
                      <a:pt x="595" y="1021"/>
                    </a:lnTo>
                    <a:lnTo>
                      <a:pt x="680" y="908"/>
                    </a:lnTo>
                    <a:lnTo>
                      <a:pt x="879" y="681"/>
                    </a:lnTo>
                    <a:lnTo>
                      <a:pt x="822" y="624"/>
                    </a:lnTo>
                    <a:lnTo>
                      <a:pt x="907" y="596"/>
                    </a:lnTo>
                    <a:lnTo>
                      <a:pt x="964" y="539"/>
                    </a:lnTo>
                    <a:lnTo>
                      <a:pt x="907" y="454"/>
                    </a:lnTo>
                    <a:lnTo>
                      <a:pt x="992" y="426"/>
                    </a:lnTo>
                    <a:lnTo>
                      <a:pt x="964" y="369"/>
                    </a:lnTo>
                    <a:lnTo>
                      <a:pt x="992" y="312"/>
                    </a:lnTo>
                    <a:lnTo>
                      <a:pt x="879" y="199"/>
                    </a:lnTo>
                    <a:lnTo>
                      <a:pt x="850" y="256"/>
                    </a:lnTo>
                    <a:lnTo>
                      <a:pt x="794" y="22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13" name="Freeform 275">
                <a:extLst>
                  <a:ext uri="{FF2B5EF4-FFF2-40B4-BE49-F238E27FC236}">
                    <a16:creationId xmlns:a16="http://schemas.microsoft.com/office/drawing/2014/main" id="{3CF0F099-F6DC-420B-B85A-D6BEC64455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56" y="2728"/>
                <a:ext cx="1390" cy="1219"/>
              </a:xfrm>
              <a:custGeom>
                <a:avLst/>
                <a:gdLst>
                  <a:gd name="T0" fmla="*/ 1191 w 1390"/>
                  <a:gd name="T1" fmla="*/ 425 h 1219"/>
                  <a:gd name="T2" fmla="*/ 1106 w 1390"/>
                  <a:gd name="T3" fmla="*/ 340 h 1219"/>
                  <a:gd name="T4" fmla="*/ 1049 w 1390"/>
                  <a:gd name="T5" fmla="*/ 227 h 1219"/>
                  <a:gd name="T6" fmla="*/ 1078 w 1390"/>
                  <a:gd name="T7" fmla="*/ 57 h 1219"/>
                  <a:gd name="T8" fmla="*/ 1021 w 1390"/>
                  <a:gd name="T9" fmla="*/ 0 h 1219"/>
                  <a:gd name="T10" fmla="*/ 908 w 1390"/>
                  <a:gd name="T11" fmla="*/ 57 h 1219"/>
                  <a:gd name="T12" fmla="*/ 851 w 1390"/>
                  <a:gd name="T13" fmla="*/ 198 h 1219"/>
                  <a:gd name="T14" fmla="*/ 794 w 1390"/>
                  <a:gd name="T15" fmla="*/ 142 h 1219"/>
                  <a:gd name="T16" fmla="*/ 738 w 1390"/>
                  <a:gd name="T17" fmla="*/ 142 h 1219"/>
                  <a:gd name="T18" fmla="*/ 681 w 1390"/>
                  <a:gd name="T19" fmla="*/ 312 h 1219"/>
                  <a:gd name="T20" fmla="*/ 624 w 1390"/>
                  <a:gd name="T21" fmla="*/ 312 h 1219"/>
                  <a:gd name="T22" fmla="*/ 539 w 1390"/>
                  <a:gd name="T23" fmla="*/ 482 h 1219"/>
                  <a:gd name="T24" fmla="*/ 426 w 1390"/>
                  <a:gd name="T25" fmla="*/ 454 h 1219"/>
                  <a:gd name="T26" fmla="*/ 397 w 1390"/>
                  <a:gd name="T27" fmla="*/ 397 h 1219"/>
                  <a:gd name="T28" fmla="*/ 227 w 1390"/>
                  <a:gd name="T29" fmla="*/ 340 h 1219"/>
                  <a:gd name="T30" fmla="*/ 199 w 1390"/>
                  <a:gd name="T31" fmla="*/ 368 h 1219"/>
                  <a:gd name="T32" fmla="*/ 227 w 1390"/>
                  <a:gd name="T33" fmla="*/ 425 h 1219"/>
                  <a:gd name="T34" fmla="*/ 0 w 1390"/>
                  <a:gd name="T35" fmla="*/ 397 h 1219"/>
                  <a:gd name="T36" fmla="*/ 29 w 1390"/>
                  <a:gd name="T37" fmla="*/ 510 h 1219"/>
                  <a:gd name="T38" fmla="*/ 85 w 1390"/>
                  <a:gd name="T39" fmla="*/ 539 h 1219"/>
                  <a:gd name="T40" fmla="*/ 114 w 1390"/>
                  <a:gd name="T41" fmla="*/ 482 h 1219"/>
                  <a:gd name="T42" fmla="*/ 227 w 1390"/>
                  <a:gd name="T43" fmla="*/ 595 h 1219"/>
                  <a:gd name="T44" fmla="*/ 199 w 1390"/>
                  <a:gd name="T45" fmla="*/ 652 h 1219"/>
                  <a:gd name="T46" fmla="*/ 227 w 1390"/>
                  <a:gd name="T47" fmla="*/ 709 h 1219"/>
                  <a:gd name="T48" fmla="*/ 284 w 1390"/>
                  <a:gd name="T49" fmla="*/ 822 h 1219"/>
                  <a:gd name="T50" fmla="*/ 397 w 1390"/>
                  <a:gd name="T51" fmla="*/ 822 h 1219"/>
                  <a:gd name="T52" fmla="*/ 454 w 1390"/>
                  <a:gd name="T53" fmla="*/ 907 h 1219"/>
                  <a:gd name="T54" fmla="*/ 511 w 1390"/>
                  <a:gd name="T55" fmla="*/ 850 h 1219"/>
                  <a:gd name="T56" fmla="*/ 624 w 1390"/>
                  <a:gd name="T57" fmla="*/ 879 h 1219"/>
                  <a:gd name="T58" fmla="*/ 738 w 1390"/>
                  <a:gd name="T59" fmla="*/ 1077 h 1219"/>
                  <a:gd name="T60" fmla="*/ 709 w 1390"/>
                  <a:gd name="T61" fmla="*/ 1134 h 1219"/>
                  <a:gd name="T62" fmla="*/ 794 w 1390"/>
                  <a:gd name="T63" fmla="*/ 1191 h 1219"/>
                  <a:gd name="T64" fmla="*/ 823 w 1390"/>
                  <a:gd name="T65" fmla="*/ 1134 h 1219"/>
                  <a:gd name="T66" fmla="*/ 936 w 1390"/>
                  <a:gd name="T67" fmla="*/ 1162 h 1219"/>
                  <a:gd name="T68" fmla="*/ 964 w 1390"/>
                  <a:gd name="T69" fmla="*/ 1219 h 1219"/>
                  <a:gd name="T70" fmla="*/ 1049 w 1390"/>
                  <a:gd name="T71" fmla="*/ 1219 h 1219"/>
                  <a:gd name="T72" fmla="*/ 1021 w 1390"/>
                  <a:gd name="T73" fmla="*/ 1134 h 1219"/>
                  <a:gd name="T74" fmla="*/ 1078 w 1390"/>
                  <a:gd name="T75" fmla="*/ 1021 h 1219"/>
                  <a:gd name="T76" fmla="*/ 1134 w 1390"/>
                  <a:gd name="T77" fmla="*/ 1049 h 1219"/>
                  <a:gd name="T78" fmla="*/ 1390 w 1390"/>
                  <a:gd name="T79" fmla="*/ 964 h 1219"/>
                  <a:gd name="T80" fmla="*/ 1390 w 1390"/>
                  <a:gd name="T81" fmla="*/ 794 h 1219"/>
                  <a:gd name="T82" fmla="*/ 1219 w 1390"/>
                  <a:gd name="T83" fmla="*/ 624 h 1219"/>
                  <a:gd name="T84" fmla="*/ 1191 w 1390"/>
                  <a:gd name="T85" fmla="*/ 425 h 1219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1390" h="1219">
                    <a:moveTo>
                      <a:pt x="1191" y="425"/>
                    </a:moveTo>
                    <a:lnTo>
                      <a:pt x="1106" y="340"/>
                    </a:lnTo>
                    <a:lnTo>
                      <a:pt x="1049" y="227"/>
                    </a:lnTo>
                    <a:lnTo>
                      <a:pt x="1078" y="57"/>
                    </a:lnTo>
                    <a:lnTo>
                      <a:pt x="1021" y="0"/>
                    </a:lnTo>
                    <a:lnTo>
                      <a:pt x="908" y="57"/>
                    </a:lnTo>
                    <a:lnTo>
                      <a:pt x="851" y="198"/>
                    </a:lnTo>
                    <a:lnTo>
                      <a:pt x="794" y="142"/>
                    </a:lnTo>
                    <a:lnTo>
                      <a:pt x="738" y="142"/>
                    </a:lnTo>
                    <a:lnTo>
                      <a:pt x="681" y="312"/>
                    </a:lnTo>
                    <a:lnTo>
                      <a:pt x="624" y="312"/>
                    </a:lnTo>
                    <a:lnTo>
                      <a:pt x="539" y="482"/>
                    </a:lnTo>
                    <a:lnTo>
                      <a:pt x="426" y="454"/>
                    </a:lnTo>
                    <a:lnTo>
                      <a:pt x="397" y="397"/>
                    </a:lnTo>
                    <a:lnTo>
                      <a:pt x="227" y="340"/>
                    </a:lnTo>
                    <a:lnTo>
                      <a:pt x="199" y="368"/>
                    </a:lnTo>
                    <a:lnTo>
                      <a:pt x="227" y="425"/>
                    </a:lnTo>
                    <a:lnTo>
                      <a:pt x="0" y="397"/>
                    </a:lnTo>
                    <a:lnTo>
                      <a:pt x="29" y="510"/>
                    </a:lnTo>
                    <a:lnTo>
                      <a:pt x="85" y="539"/>
                    </a:lnTo>
                    <a:lnTo>
                      <a:pt x="114" y="482"/>
                    </a:lnTo>
                    <a:lnTo>
                      <a:pt x="227" y="595"/>
                    </a:lnTo>
                    <a:lnTo>
                      <a:pt x="199" y="652"/>
                    </a:lnTo>
                    <a:lnTo>
                      <a:pt x="227" y="709"/>
                    </a:lnTo>
                    <a:lnTo>
                      <a:pt x="284" y="822"/>
                    </a:lnTo>
                    <a:lnTo>
                      <a:pt x="397" y="822"/>
                    </a:lnTo>
                    <a:lnTo>
                      <a:pt x="454" y="907"/>
                    </a:lnTo>
                    <a:lnTo>
                      <a:pt x="511" y="850"/>
                    </a:lnTo>
                    <a:lnTo>
                      <a:pt x="624" y="879"/>
                    </a:lnTo>
                    <a:lnTo>
                      <a:pt x="738" y="1077"/>
                    </a:lnTo>
                    <a:lnTo>
                      <a:pt x="709" y="1134"/>
                    </a:lnTo>
                    <a:lnTo>
                      <a:pt x="794" y="1191"/>
                    </a:lnTo>
                    <a:lnTo>
                      <a:pt x="823" y="1134"/>
                    </a:lnTo>
                    <a:lnTo>
                      <a:pt x="936" y="1162"/>
                    </a:lnTo>
                    <a:lnTo>
                      <a:pt x="964" y="1219"/>
                    </a:lnTo>
                    <a:lnTo>
                      <a:pt x="1049" y="1219"/>
                    </a:lnTo>
                    <a:lnTo>
                      <a:pt x="1021" y="1134"/>
                    </a:lnTo>
                    <a:lnTo>
                      <a:pt x="1078" y="1021"/>
                    </a:lnTo>
                    <a:lnTo>
                      <a:pt x="1134" y="1049"/>
                    </a:lnTo>
                    <a:lnTo>
                      <a:pt x="1390" y="964"/>
                    </a:lnTo>
                    <a:lnTo>
                      <a:pt x="1390" y="794"/>
                    </a:lnTo>
                    <a:lnTo>
                      <a:pt x="1219" y="624"/>
                    </a:lnTo>
                    <a:lnTo>
                      <a:pt x="1191" y="425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14" name="Freeform 276">
                <a:extLst>
                  <a:ext uri="{FF2B5EF4-FFF2-40B4-BE49-F238E27FC236}">
                    <a16:creationId xmlns:a16="http://schemas.microsoft.com/office/drawing/2014/main" id="{2EFCF87D-4210-43D6-A405-0ED62C576B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38" y="4287"/>
                <a:ext cx="737" cy="1616"/>
              </a:xfrm>
              <a:custGeom>
                <a:avLst/>
                <a:gdLst>
                  <a:gd name="T0" fmla="*/ 85 w 737"/>
                  <a:gd name="T1" fmla="*/ 1503 h 1616"/>
                  <a:gd name="T2" fmla="*/ 85 w 737"/>
                  <a:gd name="T3" fmla="*/ 1418 h 1616"/>
                  <a:gd name="T4" fmla="*/ 142 w 737"/>
                  <a:gd name="T5" fmla="*/ 1276 h 1616"/>
                  <a:gd name="T6" fmla="*/ 170 w 737"/>
                  <a:gd name="T7" fmla="*/ 1134 h 1616"/>
                  <a:gd name="T8" fmla="*/ 85 w 737"/>
                  <a:gd name="T9" fmla="*/ 964 h 1616"/>
                  <a:gd name="T10" fmla="*/ 142 w 737"/>
                  <a:gd name="T11" fmla="*/ 907 h 1616"/>
                  <a:gd name="T12" fmla="*/ 85 w 737"/>
                  <a:gd name="T13" fmla="*/ 794 h 1616"/>
                  <a:gd name="T14" fmla="*/ 142 w 737"/>
                  <a:gd name="T15" fmla="*/ 709 h 1616"/>
                  <a:gd name="T16" fmla="*/ 57 w 737"/>
                  <a:gd name="T17" fmla="*/ 709 h 1616"/>
                  <a:gd name="T18" fmla="*/ 142 w 737"/>
                  <a:gd name="T19" fmla="*/ 652 h 1616"/>
                  <a:gd name="T20" fmla="*/ 0 w 737"/>
                  <a:gd name="T21" fmla="*/ 482 h 1616"/>
                  <a:gd name="T22" fmla="*/ 57 w 737"/>
                  <a:gd name="T23" fmla="*/ 369 h 1616"/>
                  <a:gd name="T24" fmla="*/ 0 w 737"/>
                  <a:gd name="T25" fmla="*/ 340 h 1616"/>
                  <a:gd name="T26" fmla="*/ 0 w 737"/>
                  <a:gd name="T27" fmla="*/ 284 h 1616"/>
                  <a:gd name="T28" fmla="*/ 114 w 737"/>
                  <a:gd name="T29" fmla="*/ 312 h 1616"/>
                  <a:gd name="T30" fmla="*/ 114 w 737"/>
                  <a:gd name="T31" fmla="*/ 227 h 1616"/>
                  <a:gd name="T32" fmla="*/ 57 w 737"/>
                  <a:gd name="T33" fmla="*/ 170 h 1616"/>
                  <a:gd name="T34" fmla="*/ 85 w 737"/>
                  <a:gd name="T35" fmla="*/ 142 h 1616"/>
                  <a:gd name="T36" fmla="*/ 29 w 737"/>
                  <a:gd name="T37" fmla="*/ 114 h 1616"/>
                  <a:gd name="T38" fmla="*/ 227 w 737"/>
                  <a:gd name="T39" fmla="*/ 85 h 1616"/>
                  <a:gd name="T40" fmla="*/ 284 w 737"/>
                  <a:gd name="T41" fmla="*/ 227 h 1616"/>
                  <a:gd name="T42" fmla="*/ 397 w 737"/>
                  <a:gd name="T43" fmla="*/ 255 h 1616"/>
                  <a:gd name="T44" fmla="*/ 397 w 737"/>
                  <a:gd name="T45" fmla="*/ 199 h 1616"/>
                  <a:gd name="T46" fmla="*/ 426 w 737"/>
                  <a:gd name="T47" fmla="*/ 170 h 1616"/>
                  <a:gd name="T48" fmla="*/ 426 w 737"/>
                  <a:gd name="T49" fmla="*/ 114 h 1616"/>
                  <a:gd name="T50" fmla="*/ 511 w 737"/>
                  <a:gd name="T51" fmla="*/ 57 h 1616"/>
                  <a:gd name="T52" fmla="*/ 567 w 737"/>
                  <a:gd name="T53" fmla="*/ 85 h 1616"/>
                  <a:gd name="T54" fmla="*/ 567 w 737"/>
                  <a:gd name="T55" fmla="*/ 28 h 1616"/>
                  <a:gd name="T56" fmla="*/ 624 w 737"/>
                  <a:gd name="T57" fmla="*/ 0 h 1616"/>
                  <a:gd name="T58" fmla="*/ 681 w 737"/>
                  <a:gd name="T59" fmla="*/ 28 h 1616"/>
                  <a:gd name="T60" fmla="*/ 709 w 737"/>
                  <a:gd name="T61" fmla="*/ 199 h 1616"/>
                  <a:gd name="T62" fmla="*/ 652 w 737"/>
                  <a:gd name="T63" fmla="*/ 255 h 1616"/>
                  <a:gd name="T64" fmla="*/ 652 w 737"/>
                  <a:gd name="T65" fmla="*/ 567 h 1616"/>
                  <a:gd name="T66" fmla="*/ 737 w 737"/>
                  <a:gd name="T67" fmla="*/ 737 h 1616"/>
                  <a:gd name="T68" fmla="*/ 596 w 737"/>
                  <a:gd name="T69" fmla="*/ 907 h 1616"/>
                  <a:gd name="T70" fmla="*/ 397 w 737"/>
                  <a:gd name="T71" fmla="*/ 1333 h 1616"/>
                  <a:gd name="T72" fmla="*/ 454 w 737"/>
                  <a:gd name="T73" fmla="*/ 1446 h 1616"/>
                  <a:gd name="T74" fmla="*/ 284 w 737"/>
                  <a:gd name="T75" fmla="*/ 1616 h 1616"/>
                  <a:gd name="T76" fmla="*/ 114 w 737"/>
                  <a:gd name="T77" fmla="*/ 1588 h 1616"/>
                  <a:gd name="T78" fmla="*/ 114 w 737"/>
                  <a:gd name="T79" fmla="*/ 1503 h 1616"/>
                  <a:gd name="T80" fmla="*/ 85 w 737"/>
                  <a:gd name="T81" fmla="*/ 1503 h 161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0" t="0" r="r" b="b"/>
                <a:pathLst>
                  <a:path w="737" h="1616">
                    <a:moveTo>
                      <a:pt x="85" y="1503"/>
                    </a:moveTo>
                    <a:lnTo>
                      <a:pt x="85" y="1418"/>
                    </a:lnTo>
                    <a:lnTo>
                      <a:pt x="142" y="1276"/>
                    </a:lnTo>
                    <a:lnTo>
                      <a:pt x="170" y="1134"/>
                    </a:lnTo>
                    <a:lnTo>
                      <a:pt x="85" y="964"/>
                    </a:lnTo>
                    <a:lnTo>
                      <a:pt x="142" y="907"/>
                    </a:lnTo>
                    <a:lnTo>
                      <a:pt x="85" y="794"/>
                    </a:lnTo>
                    <a:lnTo>
                      <a:pt x="142" y="709"/>
                    </a:lnTo>
                    <a:lnTo>
                      <a:pt x="57" y="709"/>
                    </a:lnTo>
                    <a:lnTo>
                      <a:pt x="142" y="652"/>
                    </a:lnTo>
                    <a:lnTo>
                      <a:pt x="0" y="482"/>
                    </a:lnTo>
                    <a:lnTo>
                      <a:pt x="57" y="369"/>
                    </a:lnTo>
                    <a:lnTo>
                      <a:pt x="0" y="340"/>
                    </a:lnTo>
                    <a:lnTo>
                      <a:pt x="0" y="284"/>
                    </a:lnTo>
                    <a:lnTo>
                      <a:pt x="114" y="312"/>
                    </a:lnTo>
                    <a:lnTo>
                      <a:pt x="114" y="227"/>
                    </a:lnTo>
                    <a:lnTo>
                      <a:pt x="57" y="170"/>
                    </a:lnTo>
                    <a:lnTo>
                      <a:pt x="85" y="142"/>
                    </a:lnTo>
                    <a:lnTo>
                      <a:pt x="29" y="114"/>
                    </a:lnTo>
                    <a:lnTo>
                      <a:pt x="227" y="85"/>
                    </a:lnTo>
                    <a:lnTo>
                      <a:pt x="284" y="227"/>
                    </a:lnTo>
                    <a:lnTo>
                      <a:pt x="397" y="255"/>
                    </a:lnTo>
                    <a:lnTo>
                      <a:pt x="397" y="199"/>
                    </a:lnTo>
                    <a:lnTo>
                      <a:pt x="426" y="170"/>
                    </a:lnTo>
                    <a:lnTo>
                      <a:pt x="426" y="114"/>
                    </a:lnTo>
                    <a:lnTo>
                      <a:pt x="511" y="57"/>
                    </a:lnTo>
                    <a:lnTo>
                      <a:pt x="567" y="85"/>
                    </a:lnTo>
                    <a:lnTo>
                      <a:pt x="567" y="28"/>
                    </a:lnTo>
                    <a:lnTo>
                      <a:pt x="624" y="0"/>
                    </a:lnTo>
                    <a:lnTo>
                      <a:pt x="681" y="28"/>
                    </a:lnTo>
                    <a:lnTo>
                      <a:pt x="709" y="199"/>
                    </a:lnTo>
                    <a:lnTo>
                      <a:pt x="652" y="255"/>
                    </a:lnTo>
                    <a:lnTo>
                      <a:pt x="652" y="567"/>
                    </a:lnTo>
                    <a:lnTo>
                      <a:pt x="737" y="737"/>
                    </a:lnTo>
                    <a:lnTo>
                      <a:pt x="596" y="907"/>
                    </a:lnTo>
                    <a:lnTo>
                      <a:pt x="397" y="1333"/>
                    </a:lnTo>
                    <a:lnTo>
                      <a:pt x="454" y="1446"/>
                    </a:lnTo>
                    <a:lnTo>
                      <a:pt x="284" y="1616"/>
                    </a:lnTo>
                    <a:lnTo>
                      <a:pt x="114" y="1588"/>
                    </a:lnTo>
                    <a:lnTo>
                      <a:pt x="114" y="1503"/>
                    </a:lnTo>
                    <a:lnTo>
                      <a:pt x="85" y="150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15" name="Freeform 278">
                <a:extLst>
                  <a:ext uri="{FF2B5EF4-FFF2-40B4-BE49-F238E27FC236}">
                    <a16:creationId xmlns:a16="http://schemas.microsoft.com/office/drawing/2014/main" id="{44C07478-9DCB-4B23-8958-6789987773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0" y="4996"/>
                <a:ext cx="538" cy="935"/>
              </a:xfrm>
              <a:custGeom>
                <a:avLst/>
                <a:gdLst>
                  <a:gd name="T0" fmla="*/ 425 w 538"/>
                  <a:gd name="T1" fmla="*/ 0 h 935"/>
                  <a:gd name="T2" fmla="*/ 510 w 538"/>
                  <a:gd name="T3" fmla="*/ 0 h 935"/>
                  <a:gd name="T4" fmla="*/ 453 w 538"/>
                  <a:gd name="T5" fmla="*/ 85 h 935"/>
                  <a:gd name="T6" fmla="*/ 510 w 538"/>
                  <a:gd name="T7" fmla="*/ 198 h 935"/>
                  <a:gd name="T8" fmla="*/ 453 w 538"/>
                  <a:gd name="T9" fmla="*/ 255 h 935"/>
                  <a:gd name="T10" fmla="*/ 538 w 538"/>
                  <a:gd name="T11" fmla="*/ 453 h 935"/>
                  <a:gd name="T12" fmla="*/ 510 w 538"/>
                  <a:gd name="T13" fmla="*/ 567 h 935"/>
                  <a:gd name="T14" fmla="*/ 453 w 538"/>
                  <a:gd name="T15" fmla="*/ 709 h 935"/>
                  <a:gd name="T16" fmla="*/ 453 w 538"/>
                  <a:gd name="T17" fmla="*/ 794 h 935"/>
                  <a:gd name="T18" fmla="*/ 255 w 538"/>
                  <a:gd name="T19" fmla="*/ 822 h 935"/>
                  <a:gd name="T20" fmla="*/ 227 w 538"/>
                  <a:gd name="T21" fmla="*/ 935 h 935"/>
                  <a:gd name="T22" fmla="*/ 28 w 538"/>
                  <a:gd name="T23" fmla="*/ 850 h 935"/>
                  <a:gd name="T24" fmla="*/ 0 w 538"/>
                  <a:gd name="T25" fmla="*/ 765 h 935"/>
                  <a:gd name="T26" fmla="*/ 28 w 538"/>
                  <a:gd name="T27" fmla="*/ 709 h 935"/>
                  <a:gd name="T28" fmla="*/ 28 w 538"/>
                  <a:gd name="T29" fmla="*/ 624 h 935"/>
                  <a:gd name="T30" fmla="*/ 0 w 538"/>
                  <a:gd name="T31" fmla="*/ 567 h 935"/>
                  <a:gd name="T32" fmla="*/ 57 w 538"/>
                  <a:gd name="T33" fmla="*/ 482 h 935"/>
                  <a:gd name="T34" fmla="*/ 28 w 538"/>
                  <a:gd name="T35" fmla="*/ 453 h 935"/>
                  <a:gd name="T36" fmla="*/ 57 w 538"/>
                  <a:gd name="T37" fmla="*/ 198 h 935"/>
                  <a:gd name="T38" fmla="*/ 85 w 538"/>
                  <a:gd name="T39" fmla="*/ 85 h 935"/>
                  <a:gd name="T40" fmla="*/ 170 w 538"/>
                  <a:gd name="T41" fmla="*/ 85 h 935"/>
                  <a:gd name="T42" fmla="*/ 227 w 538"/>
                  <a:gd name="T43" fmla="*/ 28 h 935"/>
                  <a:gd name="T44" fmla="*/ 425 w 538"/>
                  <a:gd name="T45" fmla="*/ 0 h 935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538" h="935">
                    <a:moveTo>
                      <a:pt x="425" y="0"/>
                    </a:moveTo>
                    <a:lnTo>
                      <a:pt x="510" y="0"/>
                    </a:lnTo>
                    <a:lnTo>
                      <a:pt x="453" y="85"/>
                    </a:lnTo>
                    <a:lnTo>
                      <a:pt x="510" y="198"/>
                    </a:lnTo>
                    <a:lnTo>
                      <a:pt x="453" y="255"/>
                    </a:lnTo>
                    <a:lnTo>
                      <a:pt x="538" y="453"/>
                    </a:lnTo>
                    <a:lnTo>
                      <a:pt x="510" y="567"/>
                    </a:lnTo>
                    <a:lnTo>
                      <a:pt x="453" y="709"/>
                    </a:lnTo>
                    <a:lnTo>
                      <a:pt x="453" y="794"/>
                    </a:lnTo>
                    <a:lnTo>
                      <a:pt x="255" y="822"/>
                    </a:lnTo>
                    <a:lnTo>
                      <a:pt x="227" y="935"/>
                    </a:lnTo>
                    <a:lnTo>
                      <a:pt x="28" y="850"/>
                    </a:lnTo>
                    <a:lnTo>
                      <a:pt x="0" y="765"/>
                    </a:lnTo>
                    <a:lnTo>
                      <a:pt x="28" y="709"/>
                    </a:lnTo>
                    <a:lnTo>
                      <a:pt x="28" y="624"/>
                    </a:lnTo>
                    <a:lnTo>
                      <a:pt x="0" y="567"/>
                    </a:lnTo>
                    <a:lnTo>
                      <a:pt x="57" y="482"/>
                    </a:lnTo>
                    <a:lnTo>
                      <a:pt x="28" y="453"/>
                    </a:lnTo>
                    <a:lnTo>
                      <a:pt x="57" y="198"/>
                    </a:lnTo>
                    <a:lnTo>
                      <a:pt x="85" y="85"/>
                    </a:lnTo>
                    <a:lnTo>
                      <a:pt x="170" y="85"/>
                    </a:lnTo>
                    <a:lnTo>
                      <a:pt x="227" y="28"/>
                    </a:lnTo>
                    <a:lnTo>
                      <a:pt x="42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16" name="Freeform 279">
                <a:extLst>
                  <a:ext uri="{FF2B5EF4-FFF2-40B4-BE49-F238E27FC236}">
                    <a16:creationId xmlns:a16="http://schemas.microsoft.com/office/drawing/2014/main" id="{9835D7DF-EF11-49CB-BC5F-E244F8CF27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71" y="3437"/>
                <a:ext cx="1248" cy="1105"/>
              </a:xfrm>
              <a:custGeom>
                <a:avLst/>
                <a:gdLst>
                  <a:gd name="T0" fmla="*/ 596 w 1248"/>
                  <a:gd name="T1" fmla="*/ 964 h 1105"/>
                  <a:gd name="T2" fmla="*/ 794 w 1248"/>
                  <a:gd name="T3" fmla="*/ 935 h 1105"/>
                  <a:gd name="T4" fmla="*/ 851 w 1248"/>
                  <a:gd name="T5" fmla="*/ 1077 h 1105"/>
                  <a:gd name="T6" fmla="*/ 964 w 1248"/>
                  <a:gd name="T7" fmla="*/ 1105 h 1105"/>
                  <a:gd name="T8" fmla="*/ 964 w 1248"/>
                  <a:gd name="T9" fmla="*/ 1049 h 1105"/>
                  <a:gd name="T10" fmla="*/ 993 w 1248"/>
                  <a:gd name="T11" fmla="*/ 1020 h 1105"/>
                  <a:gd name="T12" fmla="*/ 993 w 1248"/>
                  <a:gd name="T13" fmla="*/ 964 h 1105"/>
                  <a:gd name="T14" fmla="*/ 1078 w 1248"/>
                  <a:gd name="T15" fmla="*/ 907 h 1105"/>
                  <a:gd name="T16" fmla="*/ 1134 w 1248"/>
                  <a:gd name="T17" fmla="*/ 935 h 1105"/>
                  <a:gd name="T18" fmla="*/ 1134 w 1248"/>
                  <a:gd name="T19" fmla="*/ 878 h 1105"/>
                  <a:gd name="T20" fmla="*/ 1191 w 1248"/>
                  <a:gd name="T21" fmla="*/ 850 h 1105"/>
                  <a:gd name="T22" fmla="*/ 1191 w 1248"/>
                  <a:gd name="T23" fmla="*/ 765 h 1105"/>
                  <a:gd name="T24" fmla="*/ 1248 w 1248"/>
                  <a:gd name="T25" fmla="*/ 737 h 1105"/>
                  <a:gd name="T26" fmla="*/ 1134 w 1248"/>
                  <a:gd name="T27" fmla="*/ 510 h 1105"/>
                  <a:gd name="T28" fmla="*/ 1049 w 1248"/>
                  <a:gd name="T29" fmla="*/ 510 h 1105"/>
                  <a:gd name="T30" fmla="*/ 1021 w 1248"/>
                  <a:gd name="T31" fmla="*/ 453 h 1105"/>
                  <a:gd name="T32" fmla="*/ 908 w 1248"/>
                  <a:gd name="T33" fmla="*/ 425 h 1105"/>
                  <a:gd name="T34" fmla="*/ 879 w 1248"/>
                  <a:gd name="T35" fmla="*/ 482 h 1105"/>
                  <a:gd name="T36" fmla="*/ 794 w 1248"/>
                  <a:gd name="T37" fmla="*/ 425 h 1105"/>
                  <a:gd name="T38" fmla="*/ 823 w 1248"/>
                  <a:gd name="T39" fmla="*/ 368 h 1105"/>
                  <a:gd name="T40" fmla="*/ 709 w 1248"/>
                  <a:gd name="T41" fmla="*/ 170 h 1105"/>
                  <a:gd name="T42" fmla="*/ 596 w 1248"/>
                  <a:gd name="T43" fmla="*/ 141 h 1105"/>
                  <a:gd name="T44" fmla="*/ 539 w 1248"/>
                  <a:gd name="T45" fmla="*/ 198 h 1105"/>
                  <a:gd name="T46" fmla="*/ 482 w 1248"/>
                  <a:gd name="T47" fmla="*/ 113 h 1105"/>
                  <a:gd name="T48" fmla="*/ 397 w 1248"/>
                  <a:gd name="T49" fmla="*/ 113 h 1105"/>
                  <a:gd name="T50" fmla="*/ 369 w 1248"/>
                  <a:gd name="T51" fmla="*/ 113 h 1105"/>
                  <a:gd name="T52" fmla="*/ 312 w 1248"/>
                  <a:gd name="T53" fmla="*/ 0 h 1105"/>
                  <a:gd name="T54" fmla="*/ 227 w 1248"/>
                  <a:gd name="T55" fmla="*/ 28 h 1105"/>
                  <a:gd name="T56" fmla="*/ 284 w 1248"/>
                  <a:gd name="T57" fmla="*/ 113 h 1105"/>
                  <a:gd name="T58" fmla="*/ 227 w 1248"/>
                  <a:gd name="T59" fmla="*/ 170 h 1105"/>
                  <a:gd name="T60" fmla="*/ 142 w 1248"/>
                  <a:gd name="T61" fmla="*/ 198 h 1105"/>
                  <a:gd name="T62" fmla="*/ 199 w 1248"/>
                  <a:gd name="T63" fmla="*/ 255 h 1105"/>
                  <a:gd name="T64" fmla="*/ 0 w 1248"/>
                  <a:gd name="T65" fmla="*/ 482 h 1105"/>
                  <a:gd name="T66" fmla="*/ 85 w 1248"/>
                  <a:gd name="T67" fmla="*/ 567 h 1105"/>
                  <a:gd name="T68" fmla="*/ 170 w 1248"/>
                  <a:gd name="T69" fmla="*/ 595 h 1105"/>
                  <a:gd name="T70" fmla="*/ 227 w 1248"/>
                  <a:gd name="T71" fmla="*/ 708 h 1105"/>
                  <a:gd name="T72" fmla="*/ 170 w 1248"/>
                  <a:gd name="T73" fmla="*/ 793 h 1105"/>
                  <a:gd name="T74" fmla="*/ 199 w 1248"/>
                  <a:gd name="T75" fmla="*/ 878 h 1105"/>
                  <a:gd name="T76" fmla="*/ 284 w 1248"/>
                  <a:gd name="T77" fmla="*/ 878 h 1105"/>
                  <a:gd name="T78" fmla="*/ 312 w 1248"/>
                  <a:gd name="T79" fmla="*/ 992 h 1105"/>
                  <a:gd name="T80" fmla="*/ 369 w 1248"/>
                  <a:gd name="T81" fmla="*/ 992 h 1105"/>
                  <a:gd name="T82" fmla="*/ 426 w 1248"/>
                  <a:gd name="T83" fmla="*/ 850 h 1105"/>
                  <a:gd name="T84" fmla="*/ 539 w 1248"/>
                  <a:gd name="T85" fmla="*/ 878 h 1105"/>
                  <a:gd name="T86" fmla="*/ 596 w 1248"/>
                  <a:gd name="T87" fmla="*/ 850 h 1105"/>
                  <a:gd name="T88" fmla="*/ 652 w 1248"/>
                  <a:gd name="T89" fmla="*/ 878 h 1105"/>
                  <a:gd name="T90" fmla="*/ 596 w 1248"/>
                  <a:gd name="T91" fmla="*/ 964 h 1105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0" t="0" r="r" b="b"/>
                <a:pathLst>
                  <a:path w="1248" h="1105">
                    <a:moveTo>
                      <a:pt x="596" y="964"/>
                    </a:moveTo>
                    <a:lnTo>
                      <a:pt x="794" y="935"/>
                    </a:lnTo>
                    <a:lnTo>
                      <a:pt x="851" y="1077"/>
                    </a:lnTo>
                    <a:lnTo>
                      <a:pt x="964" y="1105"/>
                    </a:lnTo>
                    <a:lnTo>
                      <a:pt x="964" y="1049"/>
                    </a:lnTo>
                    <a:lnTo>
                      <a:pt x="993" y="1020"/>
                    </a:lnTo>
                    <a:lnTo>
                      <a:pt x="993" y="964"/>
                    </a:lnTo>
                    <a:lnTo>
                      <a:pt x="1078" y="907"/>
                    </a:lnTo>
                    <a:lnTo>
                      <a:pt x="1134" y="935"/>
                    </a:lnTo>
                    <a:lnTo>
                      <a:pt x="1134" y="878"/>
                    </a:lnTo>
                    <a:lnTo>
                      <a:pt x="1191" y="850"/>
                    </a:lnTo>
                    <a:lnTo>
                      <a:pt x="1191" y="765"/>
                    </a:lnTo>
                    <a:lnTo>
                      <a:pt x="1248" y="737"/>
                    </a:lnTo>
                    <a:lnTo>
                      <a:pt x="1134" y="510"/>
                    </a:lnTo>
                    <a:lnTo>
                      <a:pt x="1049" y="510"/>
                    </a:lnTo>
                    <a:lnTo>
                      <a:pt x="1021" y="453"/>
                    </a:lnTo>
                    <a:lnTo>
                      <a:pt x="908" y="425"/>
                    </a:lnTo>
                    <a:lnTo>
                      <a:pt x="879" y="482"/>
                    </a:lnTo>
                    <a:lnTo>
                      <a:pt x="794" y="425"/>
                    </a:lnTo>
                    <a:lnTo>
                      <a:pt x="823" y="368"/>
                    </a:lnTo>
                    <a:lnTo>
                      <a:pt x="709" y="170"/>
                    </a:lnTo>
                    <a:lnTo>
                      <a:pt x="596" y="141"/>
                    </a:lnTo>
                    <a:lnTo>
                      <a:pt x="539" y="198"/>
                    </a:lnTo>
                    <a:lnTo>
                      <a:pt x="482" y="113"/>
                    </a:lnTo>
                    <a:lnTo>
                      <a:pt x="397" y="113"/>
                    </a:lnTo>
                    <a:lnTo>
                      <a:pt x="369" y="113"/>
                    </a:lnTo>
                    <a:lnTo>
                      <a:pt x="312" y="0"/>
                    </a:lnTo>
                    <a:lnTo>
                      <a:pt x="227" y="28"/>
                    </a:lnTo>
                    <a:lnTo>
                      <a:pt x="284" y="113"/>
                    </a:lnTo>
                    <a:lnTo>
                      <a:pt x="227" y="170"/>
                    </a:lnTo>
                    <a:lnTo>
                      <a:pt x="142" y="198"/>
                    </a:lnTo>
                    <a:lnTo>
                      <a:pt x="199" y="255"/>
                    </a:lnTo>
                    <a:lnTo>
                      <a:pt x="0" y="482"/>
                    </a:lnTo>
                    <a:lnTo>
                      <a:pt x="85" y="567"/>
                    </a:lnTo>
                    <a:lnTo>
                      <a:pt x="170" y="595"/>
                    </a:lnTo>
                    <a:lnTo>
                      <a:pt x="227" y="708"/>
                    </a:lnTo>
                    <a:lnTo>
                      <a:pt x="170" y="793"/>
                    </a:lnTo>
                    <a:lnTo>
                      <a:pt x="199" y="878"/>
                    </a:lnTo>
                    <a:lnTo>
                      <a:pt x="284" y="878"/>
                    </a:lnTo>
                    <a:lnTo>
                      <a:pt x="312" y="992"/>
                    </a:lnTo>
                    <a:lnTo>
                      <a:pt x="369" y="992"/>
                    </a:lnTo>
                    <a:lnTo>
                      <a:pt x="426" y="850"/>
                    </a:lnTo>
                    <a:lnTo>
                      <a:pt x="539" y="878"/>
                    </a:lnTo>
                    <a:lnTo>
                      <a:pt x="596" y="850"/>
                    </a:lnTo>
                    <a:lnTo>
                      <a:pt x="652" y="878"/>
                    </a:lnTo>
                    <a:lnTo>
                      <a:pt x="596" y="96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17" name="Freeform 280">
                <a:extLst>
                  <a:ext uri="{FF2B5EF4-FFF2-40B4-BE49-F238E27FC236}">
                    <a16:creationId xmlns:a16="http://schemas.microsoft.com/office/drawing/2014/main" id="{6D7F7059-43EB-42C8-87F8-87FDA7DD8C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3" y="4344"/>
                <a:ext cx="539" cy="879"/>
              </a:xfrm>
              <a:custGeom>
                <a:avLst/>
                <a:gdLst>
                  <a:gd name="T0" fmla="*/ 28 w 539"/>
                  <a:gd name="T1" fmla="*/ 822 h 879"/>
                  <a:gd name="T2" fmla="*/ 85 w 539"/>
                  <a:gd name="T3" fmla="*/ 822 h 879"/>
                  <a:gd name="T4" fmla="*/ 113 w 539"/>
                  <a:gd name="T5" fmla="*/ 709 h 879"/>
                  <a:gd name="T6" fmla="*/ 85 w 539"/>
                  <a:gd name="T7" fmla="*/ 624 h 879"/>
                  <a:gd name="T8" fmla="*/ 85 w 539"/>
                  <a:gd name="T9" fmla="*/ 567 h 879"/>
                  <a:gd name="T10" fmla="*/ 28 w 539"/>
                  <a:gd name="T11" fmla="*/ 425 h 879"/>
                  <a:gd name="T12" fmla="*/ 57 w 539"/>
                  <a:gd name="T13" fmla="*/ 397 h 879"/>
                  <a:gd name="T14" fmla="*/ 0 w 539"/>
                  <a:gd name="T15" fmla="*/ 113 h 879"/>
                  <a:gd name="T16" fmla="*/ 28 w 539"/>
                  <a:gd name="T17" fmla="*/ 85 h 879"/>
                  <a:gd name="T18" fmla="*/ 113 w 539"/>
                  <a:gd name="T19" fmla="*/ 255 h 879"/>
                  <a:gd name="T20" fmla="*/ 255 w 539"/>
                  <a:gd name="T21" fmla="*/ 227 h 879"/>
                  <a:gd name="T22" fmla="*/ 312 w 539"/>
                  <a:gd name="T23" fmla="*/ 255 h 879"/>
                  <a:gd name="T24" fmla="*/ 312 w 539"/>
                  <a:gd name="T25" fmla="*/ 198 h 879"/>
                  <a:gd name="T26" fmla="*/ 255 w 539"/>
                  <a:gd name="T27" fmla="*/ 57 h 879"/>
                  <a:gd name="T28" fmla="*/ 397 w 539"/>
                  <a:gd name="T29" fmla="*/ 85 h 879"/>
                  <a:gd name="T30" fmla="*/ 397 w 539"/>
                  <a:gd name="T31" fmla="*/ 28 h 879"/>
                  <a:gd name="T32" fmla="*/ 425 w 539"/>
                  <a:gd name="T33" fmla="*/ 0 h 879"/>
                  <a:gd name="T34" fmla="*/ 454 w 539"/>
                  <a:gd name="T35" fmla="*/ 57 h 879"/>
                  <a:gd name="T36" fmla="*/ 510 w 539"/>
                  <a:gd name="T37" fmla="*/ 85 h 879"/>
                  <a:gd name="T38" fmla="*/ 539 w 539"/>
                  <a:gd name="T39" fmla="*/ 227 h 879"/>
                  <a:gd name="T40" fmla="*/ 482 w 539"/>
                  <a:gd name="T41" fmla="*/ 283 h 879"/>
                  <a:gd name="T42" fmla="*/ 539 w 539"/>
                  <a:gd name="T43" fmla="*/ 482 h 879"/>
                  <a:gd name="T44" fmla="*/ 482 w 539"/>
                  <a:gd name="T45" fmla="*/ 482 h 879"/>
                  <a:gd name="T46" fmla="*/ 482 w 539"/>
                  <a:gd name="T47" fmla="*/ 652 h 879"/>
                  <a:gd name="T48" fmla="*/ 425 w 539"/>
                  <a:gd name="T49" fmla="*/ 652 h 879"/>
                  <a:gd name="T50" fmla="*/ 425 w 539"/>
                  <a:gd name="T51" fmla="*/ 510 h 879"/>
                  <a:gd name="T52" fmla="*/ 368 w 539"/>
                  <a:gd name="T53" fmla="*/ 680 h 879"/>
                  <a:gd name="T54" fmla="*/ 312 w 539"/>
                  <a:gd name="T55" fmla="*/ 765 h 879"/>
                  <a:gd name="T56" fmla="*/ 255 w 539"/>
                  <a:gd name="T57" fmla="*/ 879 h 879"/>
                  <a:gd name="T58" fmla="*/ 85 w 539"/>
                  <a:gd name="T59" fmla="*/ 879 h 879"/>
                  <a:gd name="T60" fmla="*/ 28 w 539"/>
                  <a:gd name="T61" fmla="*/ 822 h 879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0" t="0" r="r" b="b"/>
                <a:pathLst>
                  <a:path w="539" h="879">
                    <a:moveTo>
                      <a:pt x="28" y="822"/>
                    </a:moveTo>
                    <a:lnTo>
                      <a:pt x="85" y="822"/>
                    </a:lnTo>
                    <a:lnTo>
                      <a:pt x="113" y="709"/>
                    </a:lnTo>
                    <a:lnTo>
                      <a:pt x="85" y="624"/>
                    </a:lnTo>
                    <a:lnTo>
                      <a:pt x="85" y="567"/>
                    </a:lnTo>
                    <a:lnTo>
                      <a:pt x="28" y="425"/>
                    </a:lnTo>
                    <a:lnTo>
                      <a:pt x="57" y="397"/>
                    </a:lnTo>
                    <a:lnTo>
                      <a:pt x="0" y="113"/>
                    </a:lnTo>
                    <a:lnTo>
                      <a:pt x="28" y="85"/>
                    </a:lnTo>
                    <a:lnTo>
                      <a:pt x="113" y="255"/>
                    </a:lnTo>
                    <a:lnTo>
                      <a:pt x="255" y="227"/>
                    </a:lnTo>
                    <a:lnTo>
                      <a:pt x="312" y="255"/>
                    </a:lnTo>
                    <a:lnTo>
                      <a:pt x="312" y="198"/>
                    </a:lnTo>
                    <a:lnTo>
                      <a:pt x="255" y="57"/>
                    </a:lnTo>
                    <a:lnTo>
                      <a:pt x="397" y="85"/>
                    </a:lnTo>
                    <a:lnTo>
                      <a:pt x="397" y="28"/>
                    </a:lnTo>
                    <a:lnTo>
                      <a:pt x="425" y="0"/>
                    </a:lnTo>
                    <a:lnTo>
                      <a:pt x="454" y="57"/>
                    </a:lnTo>
                    <a:lnTo>
                      <a:pt x="510" y="85"/>
                    </a:lnTo>
                    <a:lnTo>
                      <a:pt x="539" y="227"/>
                    </a:lnTo>
                    <a:lnTo>
                      <a:pt x="482" y="283"/>
                    </a:lnTo>
                    <a:lnTo>
                      <a:pt x="539" y="482"/>
                    </a:lnTo>
                    <a:lnTo>
                      <a:pt x="482" y="482"/>
                    </a:lnTo>
                    <a:lnTo>
                      <a:pt x="482" y="652"/>
                    </a:lnTo>
                    <a:lnTo>
                      <a:pt x="425" y="652"/>
                    </a:lnTo>
                    <a:lnTo>
                      <a:pt x="425" y="510"/>
                    </a:lnTo>
                    <a:lnTo>
                      <a:pt x="368" y="680"/>
                    </a:lnTo>
                    <a:lnTo>
                      <a:pt x="312" y="765"/>
                    </a:lnTo>
                    <a:lnTo>
                      <a:pt x="255" y="879"/>
                    </a:lnTo>
                    <a:lnTo>
                      <a:pt x="85" y="879"/>
                    </a:lnTo>
                    <a:lnTo>
                      <a:pt x="28" y="82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18" name="Freeform 281">
                <a:extLst>
                  <a:ext uri="{FF2B5EF4-FFF2-40B4-BE49-F238E27FC236}">
                    <a16:creationId xmlns:a16="http://schemas.microsoft.com/office/drawing/2014/main" id="{3EA3B6DB-9B63-492D-AE36-203D41F505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85" y="4287"/>
                <a:ext cx="595" cy="964"/>
              </a:xfrm>
              <a:custGeom>
                <a:avLst/>
                <a:gdLst>
                  <a:gd name="T0" fmla="*/ 0 w 595"/>
                  <a:gd name="T1" fmla="*/ 822 h 964"/>
                  <a:gd name="T2" fmla="*/ 56 w 595"/>
                  <a:gd name="T3" fmla="*/ 737 h 964"/>
                  <a:gd name="T4" fmla="*/ 113 w 595"/>
                  <a:gd name="T5" fmla="*/ 567 h 964"/>
                  <a:gd name="T6" fmla="*/ 113 w 595"/>
                  <a:gd name="T7" fmla="*/ 709 h 964"/>
                  <a:gd name="T8" fmla="*/ 170 w 595"/>
                  <a:gd name="T9" fmla="*/ 709 h 964"/>
                  <a:gd name="T10" fmla="*/ 170 w 595"/>
                  <a:gd name="T11" fmla="*/ 539 h 964"/>
                  <a:gd name="T12" fmla="*/ 227 w 595"/>
                  <a:gd name="T13" fmla="*/ 539 h 964"/>
                  <a:gd name="T14" fmla="*/ 170 w 595"/>
                  <a:gd name="T15" fmla="*/ 340 h 964"/>
                  <a:gd name="T16" fmla="*/ 227 w 595"/>
                  <a:gd name="T17" fmla="*/ 284 h 964"/>
                  <a:gd name="T18" fmla="*/ 198 w 595"/>
                  <a:gd name="T19" fmla="*/ 142 h 964"/>
                  <a:gd name="T20" fmla="*/ 255 w 595"/>
                  <a:gd name="T21" fmla="*/ 142 h 964"/>
                  <a:gd name="T22" fmla="*/ 312 w 595"/>
                  <a:gd name="T23" fmla="*/ 0 h 964"/>
                  <a:gd name="T24" fmla="*/ 425 w 595"/>
                  <a:gd name="T25" fmla="*/ 28 h 964"/>
                  <a:gd name="T26" fmla="*/ 482 w 595"/>
                  <a:gd name="T27" fmla="*/ 0 h 964"/>
                  <a:gd name="T28" fmla="*/ 538 w 595"/>
                  <a:gd name="T29" fmla="*/ 28 h 964"/>
                  <a:gd name="T30" fmla="*/ 482 w 595"/>
                  <a:gd name="T31" fmla="*/ 114 h 964"/>
                  <a:gd name="T32" fmla="*/ 538 w 595"/>
                  <a:gd name="T33" fmla="*/ 142 h 964"/>
                  <a:gd name="T34" fmla="*/ 510 w 595"/>
                  <a:gd name="T35" fmla="*/ 170 h 964"/>
                  <a:gd name="T36" fmla="*/ 567 w 595"/>
                  <a:gd name="T37" fmla="*/ 227 h 964"/>
                  <a:gd name="T38" fmla="*/ 567 w 595"/>
                  <a:gd name="T39" fmla="*/ 312 h 964"/>
                  <a:gd name="T40" fmla="*/ 453 w 595"/>
                  <a:gd name="T41" fmla="*/ 284 h 964"/>
                  <a:gd name="T42" fmla="*/ 453 w 595"/>
                  <a:gd name="T43" fmla="*/ 340 h 964"/>
                  <a:gd name="T44" fmla="*/ 510 w 595"/>
                  <a:gd name="T45" fmla="*/ 369 h 964"/>
                  <a:gd name="T46" fmla="*/ 453 w 595"/>
                  <a:gd name="T47" fmla="*/ 482 h 964"/>
                  <a:gd name="T48" fmla="*/ 595 w 595"/>
                  <a:gd name="T49" fmla="*/ 652 h 964"/>
                  <a:gd name="T50" fmla="*/ 510 w 595"/>
                  <a:gd name="T51" fmla="*/ 709 h 964"/>
                  <a:gd name="T52" fmla="*/ 312 w 595"/>
                  <a:gd name="T53" fmla="*/ 737 h 964"/>
                  <a:gd name="T54" fmla="*/ 255 w 595"/>
                  <a:gd name="T55" fmla="*/ 794 h 964"/>
                  <a:gd name="T56" fmla="*/ 170 w 595"/>
                  <a:gd name="T57" fmla="*/ 794 h 964"/>
                  <a:gd name="T58" fmla="*/ 142 w 595"/>
                  <a:gd name="T59" fmla="*/ 907 h 964"/>
                  <a:gd name="T60" fmla="*/ 85 w 595"/>
                  <a:gd name="T61" fmla="*/ 879 h 964"/>
                  <a:gd name="T62" fmla="*/ 56 w 595"/>
                  <a:gd name="T63" fmla="*/ 964 h 964"/>
                  <a:gd name="T64" fmla="*/ 28 w 595"/>
                  <a:gd name="T65" fmla="*/ 964 h 964"/>
                  <a:gd name="T66" fmla="*/ 56 w 595"/>
                  <a:gd name="T67" fmla="*/ 851 h 964"/>
                  <a:gd name="T68" fmla="*/ 0 w 595"/>
                  <a:gd name="T69" fmla="*/ 822 h 964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595" h="964">
                    <a:moveTo>
                      <a:pt x="0" y="822"/>
                    </a:moveTo>
                    <a:lnTo>
                      <a:pt x="56" y="737"/>
                    </a:lnTo>
                    <a:lnTo>
                      <a:pt x="113" y="567"/>
                    </a:lnTo>
                    <a:lnTo>
                      <a:pt x="113" y="709"/>
                    </a:lnTo>
                    <a:lnTo>
                      <a:pt x="170" y="709"/>
                    </a:lnTo>
                    <a:lnTo>
                      <a:pt x="170" y="539"/>
                    </a:lnTo>
                    <a:lnTo>
                      <a:pt x="227" y="539"/>
                    </a:lnTo>
                    <a:lnTo>
                      <a:pt x="170" y="340"/>
                    </a:lnTo>
                    <a:lnTo>
                      <a:pt x="227" y="284"/>
                    </a:lnTo>
                    <a:lnTo>
                      <a:pt x="198" y="142"/>
                    </a:lnTo>
                    <a:lnTo>
                      <a:pt x="255" y="142"/>
                    </a:lnTo>
                    <a:lnTo>
                      <a:pt x="312" y="0"/>
                    </a:lnTo>
                    <a:lnTo>
                      <a:pt x="425" y="28"/>
                    </a:lnTo>
                    <a:lnTo>
                      <a:pt x="482" y="0"/>
                    </a:lnTo>
                    <a:lnTo>
                      <a:pt x="538" y="28"/>
                    </a:lnTo>
                    <a:lnTo>
                      <a:pt x="482" y="114"/>
                    </a:lnTo>
                    <a:lnTo>
                      <a:pt x="538" y="142"/>
                    </a:lnTo>
                    <a:lnTo>
                      <a:pt x="510" y="170"/>
                    </a:lnTo>
                    <a:lnTo>
                      <a:pt x="567" y="227"/>
                    </a:lnTo>
                    <a:lnTo>
                      <a:pt x="567" y="312"/>
                    </a:lnTo>
                    <a:lnTo>
                      <a:pt x="453" y="284"/>
                    </a:lnTo>
                    <a:lnTo>
                      <a:pt x="453" y="340"/>
                    </a:lnTo>
                    <a:lnTo>
                      <a:pt x="510" y="369"/>
                    </a:lnTo>
                    <a:lnTo>
                      <a:pt x="453" y="482"/>
                    </a:lnTo>
                    <a:lnTo>
                      <a:pt x="595" y="652"/>
                    </a:lnTo>
                    <a:lnTo>
                      <a:pt x="510" y="709"/>
                    </a:lnTo>
                    <a:lnTo>
                      <a:pt x="312" y="737"/>
                    </a:lnTo>
                    <a:lnTo>
                      <a:pt x="255" y="794"/>
                    </a:lnTo>
                    <a:lnTo>
                      <a:pt x="170" y="794"/>
                    </a:lnTo>
                    <a:lnTo>
                      <a:pt x="142" y="907"/>
                    </a:lnTo>
                    <a:lnTo>
                      <a:pt x="85" y="879"/>
                    </a:lnTo>
                    <a:lnTo>
                      <a:pt x="56" y="964"/>
                    </a:lnTo>
                    <a:lnTo>
                      <a:pt x="28" y="964"/>
                    </a:lnTo>
                    <a:lnTo>
                      <a:pt x="56" y="851"/>
                    </a:lnTo>
                    <a:lnTo>
                      <a:pt x="0" y="82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19" name="Freeform 282">
                <a:extLst>
                  <a:ext uri="{FF2B5EF4-FFF2-40B4-BE49-F238E27FC236}">
                    <a16:creationId xmlns:a16="http://schemas.microsoft.com/office/drawing/2014/main" id="{F00CCFCF-6DD4-49BC-AF68-5A42A4736D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91" y="5109"/>
                <a:ext cx="936" cy="1219"/>
              </a:xfrm>
              <a:custGeom>
                <a:avLst/>
                <a:gdLst>
                  <a:gd name="T0" fmla="*/ 28 w 936"/>
                  <a:gd name="T1" fmla="*/ 1219 h 1219"/>
                  <a:gd name="T2" fmla="*/ 28 w 936"/>
                  <a:gd name="T3" fmla="*/ 1106 h 1219"/>
                  <a:gd name="T4" fmla="*/ 0 w 936"/>
                  <a:gd name="T5" fmla="*/ 1049 h 1219"/>
                  <a:gd name="T6" fmla="*/ 85 w 936"/>
                  <a:gd name="T7" fmla="*/ 964 h 1219"/>
                  <a:gd name="T8" fmla="*/ 57 w 936"/>
                  <a:gd name="T9" fmla="*/ 936 h 1219"/>
                  <a:gd name="T10" fmla="*/ 113 w 936"/>
                  <a:gd name="T11" fmla="*/ 737 h 1219"/>
                  <a:gd name="T12" fmla="*/ 142 w 936"/>
                  <a:gd name="T13" fmla="*/ 709 h 1219"/>
                  <a:gd name="T14" fmla="*/ 198 w 936"/>
                  <a:gd name="T15" fmla="*/ 397 h 1219"/>
                  <a:gd name="T16" fmla="*/ 283 w 936"/>
                  <a:gd name="T17" fmla="*/ 369 h 1219"/>
                  <a:gd name="T18" fmla="*/ 312 w 936"/>
                  <a:gd name="T19" fmla="*/ 255 h 1219"/>
                  <a:gd name="T20" fmla="*/ 340 w 936"/>
                  <a:gd name="T21" fmla="*/ 142 h 1219"/>
                  <a:gd name="T22" fmla="*/ 312 w 936"/>
                  <a:gd name="T23" fmla="*/ 85 h 1219"/>
                  <a:gd name="T24" fmla="*/ 397 w 936"/>
                  <a:gd name="T25" fmla="*/ 29 h 1219"/>
                  <a:gd name="T26" fmla="*/ 510 w 936"/>
                  <a:gd name="T27" fmla="*/ 57 h 1219"/>
                  <a:gd name="T28" fmla="*/ 567 w 936"/>
                  <a:gd name="T29" fmla="*/ 114 h 1219"/>
                  <a:gd name="T30" fmla="*/ 737 w 936"/>
                  <a:gd name="T31" fmla="*/ 114 h 1219"/>
                  <a:gd name="T32" fmla="*/ 794 w 936"/>
                  <a:gd name="T33" fmla="*/ 0 h 1219"/>
                  <a:gd name="T34" fmla="*/ 850 w 936"/>
                  <a:gd name="T35" fmla="*/ 29 h 1219"/>
                  <a:gd name="T36" fmla="*/ 822 w 936"/>
                  <a:gd name="T37" fmla="*/ 142 h 1219"/>
                  <a:gd name="T38" fmla="*/ 850 w 936"/>
                  <a:gd name="T39" fmla="*/ 142 h 1219"/>
                  <a:gd name="T40" fmla="*/ 879 w 936"/>
                  <a:gd name="T41" fmla="*/ 57 h 1219"/>
                  <a:gd name="T42" fmla="*/ 936 w 936"/>
                  <a:gd name="T43" fmla="*/ 85 h 1219"/>
                  <a:gd name="T44" fmla="*/ 907 w 936"/>
                  <a:gd name="T45" fmla="*/ 340 h 1219"/>
                  <a:gd name="T46" fmla="*/ 936 w 936"/>
                  <a:gd name="T47" fmla="*/ 369 h 1219"/>
                  <a:gd name="T48" fmla="*/ 879 w 936"/>
                  <a:gd name="T49" fmla="*/ 454 h 1219"/>
                  <a:gd name="T50" fmla="*/ 907 w 936"/>
                  <a:gd name="T51" fmla="*/ 511 h 1219"/>
                  <a:gd name="T52" fmla="*/ 907 w 936"/>
                  <a:gd name="T53" fmla="*/ 596 h 1219"/>
                  <a:gd name="T54" fmla="*/ 879 w 936"/>
                  <a:gd name="T55" fmla="*/ 652 h 1219"/>
                  <a:gd name="T56" fmla="*/ 907 w 936"/>
                  <a:gd name="T57" fmla="*/ 737 h 1219"/>
                  <a:gd name="T58" fmla="*/ 907 w 936"/>
                  <a:gd name="T59" fmla="*/ 879 h 1219"/>
                  <a:gd name="T60" fmla="*/ 737 w 936"/>
                  <a:gd name="T61" fmla="*/ 936 h 1219"/>
                  <a:gd name="T62" fmla="*/ 539 w 936"/>
                  <a:gd name="T63" fmla="*/ 936 h 1219"/>
                  <a:gd name="T64" fmla="*/ 482 w 936"/>
                  <a:gd name="T65" fmla="*/ 1021 h 1219"/>
                  <a:gd name="T66" fmla="*/ 369 w 936"/>
                  <a:gd name="T67" fmla="*/ 936 h 1219"/>
                  <a:gd name="T68" fmla="*/ 312 w 936"/>
                  <a:gd name="T69" fmla="*/ 1106 h 1219"/>
                  <a:gd name="T70" fmla="*/ 28 w 936"/>
                  <a:gd name="T71" fmla="*/ 1219 h 1219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0" t="0" r="r" b="b"/>
                <a:pathLst>
                  <a:path w="936" h="1219">
                    <a:moveTo>
                      <a:pt x="28" y="1219"/>
                    </a:moveTo>
                    <a:lnTo>
                      <a:pt x="28" y="1106"/>
                    </a:lnTo>
                    <a:lnTo>
                      <a:pt x="0" y="1049"/>
                    </a:lnTo>
                    <a:lnTo>
                      <a:pt x="85" y="964"/>
                    </a:lnTo>
                    <a:lnTo>
                      <a:pt x="57" y="936"/>
                    </a:lnTo>
                    <a:lnTo>
                      <a:pt x="113" y="737"/>
                    </a:lnTo>
                    <a:lnTo>
                      <a:pt x="142" y="709"/>
                    </a:lnTo>
                    <a:lnTo>
                      <a:pt x="198" y="397"/>
                    </a:lnTo>
                    <a:lnTo>
                      <a:pt x="283" y="369"/>
                    </a:lnTo>
                    <a:lnTo>
                      <a:pt x="312" y="255"/>
                    </a:lnTo>
                    <a:lnTo>
                      <a:pt x="340" y="142"/>
                    </a:lnTo>
                    <a:lnTo>
                      <a:pt x="312" y="85"/>
                    </a:lnTo>
                    <a:lnTo>
                      <a:pt x="397" y="29"/>
                    </a:lnTo>
                    <a:lnTo>
                      <a:pt x="510" y="57"/>
                    </a:lnTo>
                    <a:lnTo>
                      <a:pt x="567" y="114"/>
                    </a:lnTo>
                    <a:lnTo>
                      <a:pt x="737" y="114"/>
                    </a:lnTo>
                    <a:lnTo>
                      <a:pt x="794" y="0"/>
                    </a:lnTo>
                    <a:lnTo>
                      <a:pt x="850" y="29"/>
                    </a:lnTo>
                    <a:lnTo>
                      <a:pt x="822" y="142"/>
                    </a:lnTo>
                    <a:lnTo>
                      <a:pt x="850" y="142"/>
                    </a:lnTo>
                    <a:lnTo>
                      <a:pt x="879" y="57"/>
                    </a:lnTo>
                    <a:lnTo>
                      <a:pt x="936" y="85"/>
                    </a:lnTo>
                    <a:lnTo>
                      <a:pt x="907" y="340"/>
                    </a:lnTo>
                    <a:lnTo>
                      <a:pt x="936" y="369"/>
                    </a:lnTo>
                    <a:lnTo>
                      <a:pt x="879" y="454"/>
                    </a:lnTo>
                    <a:lnTo>
                      <a:pt x="907" y="511"/>
                    </a:lnTo>
                    <a:lnTo>
                      <a:pt x="907" y="596"/>
                    </a:lnTo>
                    <a:lnTo>
                      <a:pt x="879" y="652"/>
                    </a:lnTo>
                    <a:lnTo>
                      <a:pt x="907" y="737"/>
                    </a:lnTo>
                    <a:lnTo>
                      <a:pt x="907" y="879"/>
                    </a:lnTo>
                    <a:lnTo>
                      <a:pt x="737" y="936"/>
                    </a:lnTo>
                    <a:lnTo>
                      <a:pt x="539" y="936"/>
                    </a:lnTo>
                    <a:lnTo>
                      <a:pt x="482" y="1021"/>
                    </a:lnTo>
                    <a:lnTo>
                      <a:pt x="369" y="936"/>
                    </a:lnTo>
                    <a:lnTo>
                      <a:pt x="312" y="1106"/>
                    </a:lnTo>
                    <a:lnTo>
                      <a:pt x="28" y="1219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20" name="Freeform 283">
                <a:extLst>
                  <a:ext uri="{FF2B5EF4-FFF2-40B4-BE49-F238E27FC236}">
                    <a16:creationId xmlns:a16="http://schemas.microsoft.com/office/drawing/2014/main" id="{BA750881-F3B2-49E6-87A1-A5C020F0F8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36" y="5223"/>
                <a:ext cx="567" cy="623"/>
              </a:xfrm>
              <a:custGeom>
                <a:avLst/>
                <a:gdLst>
                  <a:gd name="T0" fmla="*/ 368 w 567"/>
                  <a:gd name="T1" fmla="*/ 623 h 623"/>
                  <a:gd name="T2" fmla="*/ 397 w 567"/>
                  <a:gd name="T3" fmla="*/ 595 h 623"/>
                  <a:gd name="T4" fmla="*/ 453 w 567"/>
                  <a:gd name="T5" fmla="*/ 283 h 623"/>
                  <a:gd name="T6" fmla="*/ 538 w 567"/>
                  <a:gd name="T7" fmla="*/ 255 h 623"/>
                  <a:gd name="T8" fmla="*/ 567 w 567"/>
                  <a:gd name="T9" fmla="*/ 141 h 623"/>
                  <a:gd name="T10" fmla="*/ 453 w 567"/>
                  <a:gd name="T11" fmla="*/ 28 h 623"/>
                  <a:gd name="T12" fmla="*/ 397 w 567"/>
                  <a:gd name="T13" fmla="*/ 56 h 623"/>
                  <a:gd name="T14" fmla="*/ 255 w 567"/>
                  <a:gd name="T15" fmla="*/ 0 h 623"/>
                  <a:gd name="T16" fmla="*/ 198 w 567"/>
                  <a:gd name="T17" fmla="*/ 85 h 623"/>
                  <a:gd name="T18" fmla="*/ 198 w 567"/>
                  <a:gd name="T19" fmla="*/ 141 h 623"/>
                  <a:gd name="T20" fmla="*/ 28 w 567"/>
                  <a:gd name="T21" fmla="*/ 198 h 623"/>
                  <a:gd name="T22" fmla="*/ 0 w 567"/>
                  <a:gd name="T23" fmla="*/ 538 h 623"/>
                  <a:gd name="T24" fmla="*/ 113 w 567"/>
                  <a:gd name="T25" fmla="*/ 567 h 623"/>
                  <a:gd name="T26" fmla="*/ 142 w 567"/>
                  <a:gd name="T27" fmla="*/ 510 h 623"/>
                  <a:gd name="T28" fmla="*/ 170 w 567"/>
                  <a:gd name="T29" fmla="*/ 510 h 623"/>
                  <a:gd name="T30" fmla="*/ 198 w 567"/>
                  <a:gd name="T31" fmla="*/ 595 h 623"/>
                  <a:gd name="T32" fmla="*/ 368 w 567"/>
                  <a:gd name="T33" fmla="*/ 623 h 62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567" h="623">
                    <a:moveTo>
                      <a:pt x="368" y="623"/>
                    </a:moveTo>
                    <a:lnTo>
                      <a:pt x="397" y="595"/>
                    </a:lnTo>
                    <a:lnTo>
                      <a:pt x="453" y="283"/>
                    </a:lnTo>
                    <a:lnTo>
                      <a:pt x="538" y="255"/>
                    </a:lnTo>
                    <a:lnTo>
                      <a:pt x="567" y="141"/>
                    </a:lnTo>
                    <a:lnTo>
                      <a:pt x="453" y="28"/>
                    </a:lnTo>
                    <a:lnTo>
                      <a:pt x="397" y="56"/>
                    </a:lnTo>
                    <a:lnTo>
                      <a:pt x="255" y="0"/>
                    </a:lnTo>
                    <a:lnTo>
                      <a:pt x="198" y="85"/>
                    </a:lnTo>
                    <a:lnTo>
                      <a:pt x="198" y="141"/>
                    </a:lnTo>
                    <a:lnTo>
                      <a:pt x="28" y="198"/>
                    </a:lnTo>
                    <a:lnTo>
                      <a:pt x="0" y="538"/>
                    </a:lnTo>
                    <a:lnTo>
                      <a:pt x="113" y="567"/>
                    </a:lnTo>
                    <a:lnTo>
                      <a:pt x="142" y="510"/>
                    </a:lnTo>
                    <a:lnTo>
                      <a:pt x="170" y="510"/>
                    </a:lnTo>
                    <a:lnTo>
                      <a:pt x="198" y="595"/>
                    </a:lnTo>
                    <a:lnTo>
                      <a:pt x="368" y="62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21" name="Freeform 284">
                <a:extLst>
                  <a:ext uri="{FF2B5EF4-FFF2-40B4-BE49-F238E27FC236}">
                    <a16:creationId xmlns:a16="http://schemas.microsoft.com/office/drawing/2014/main" id="{1CA6E111-F6B8-4BC2-9480-A1258D0533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67" y="5279"/>
                <a:ext cx="737" cy="964"/>
              </a:xfrm>
              <a:custGeom>
                <a:avLst/>
                <a:gdLst>
                  <a:gd name="T0" fmla="*/ 624 w 737"/>
                  <a:gd name="T1" fmla="*/ 879 h 964"/>
                  <a:gd name="T2" fmla="*/ 709 w 737"/>
                  <a:gd name="T3" fmla="*/ 794 h 964"/>
                  <a:gd name="T4" fmla="*/ 681 w 737"/>
                  <a:gd name="T5" fmla="*/ 766 h 964"/>
                  <a:gd name="T6" fmla="*/ 737 w 737"/>
                  <a:gd name="T7" fmla="*/ 567 h 964"/>
                  <a:gd name="T8" fmla="*/ 567 w 737"/>
                  <a:gd name="T9" fmla="*/ 539 h 964"/>
                  <a:gd name="T10" fmla="*/ 539 w 737"/>
                  <a:gd name="T11" fmla="*/ 454 h 964"/>
                  <a:gd name="T12" fmla="*/ 511 w 737"/>
                  <a:gd name="T13" fmla="*/ 454 h 964"/>
                  <a:gd name="T14" fmla="*/ 482 w 737"/>
                  <a:gd name="T15" fmla="*/ 511 h 964"/>
                  <a:gd name="T16" fmla="*/ 369 w 737"/>
                  <a:gd name="T17" fmla="*/ 482 h 964"/>
                  <a:gd name="T18" fmla="*/ 397 w 737"/>
                  <a:gd name="T19" fmla="*/ 142 h 964"/>
                  <a:gd name="T20" fmla="*/ 426 w 737"/>
                  <a:gd name="T21" fmla="*/ 85 h 964"/>
                  <a:gd name="T22" fmla="*/ 255 w 737"/>
                  <a:gd name="T23" fmla="*/ 0 h 964"/>
                  <a:gd name="T24" fmla="*/ 284 w 737"/>
                  <a:gd name="T25" fmla="*/ 142 h 964"/>
                  <a:gd name="T26" fmla="*/ 170 w 737"/>
                  <a:gd name="T27" fmla="*/ 284 h 964"/>
                  <a:gd name="T28" fmla="*/ 170 w 737"/>
                  <a:gd name="T29" fmla="*/ 454 h 964"/>
                  <a:gd name="T30" fmla="*/ 199 w 737"/>
                  <a:gd name="T31" fmla="*/ 539 h 964"/>
                  <a:gd name="T32" fmla="*/ 170 w 737"/>
                  <a:gd name="T33" fmla="*/ 596 h 964"/>
                  <a:gd name="T34" fmla="*/ 85 w 737"/>
                  <a:gd name="T35" fmla="*/ 567 h 964"/>
                  <a:gd name="T36" fmla="*/ 0 w 737"/>
                  <a:gd name="T37" fmla="*/ 624 h 964"/>
                  <a:gd name="T38" fmla="*/ 0 w 737"/>
                  <a:gd name="T39" fmla="*/ 681 h 964"/>
                  <a:gd name="T40" fmla="*/ 57 w 737"/>
                  <a:gd name="T41" fmla="*/ 681 h 964"/>
                  <a:gd name="T42" fmla="*/ 85 w 737"/>
                  <a:gd name="T43" fmla="*/ 766 h 964"/>
                  <a:gd name="T44" fmla="*/ 255 w 737"/>
                  <a:gd name="T45" fmla="*/ 823 h 964"/>
                  <a:gd name="T46" fmla="*/ 284 w 737"/>
                  <a:gd name="T47" fmla="*/ 964 h 964"/>
                  <a:gd name="T48" fmla="*/ 340 w 737"/>
                  <a:gd name="T49" fmla="*/ 879 h 964"/>
                  <a:gd name="T50" fmla="*/ 397 w 737"/>
                  <a:gd name="T51" fmla="*/ 851 h 964"/>
                  <a:gd name="T52" fmla="*/ 454 w 737"/>
                  <a:gd name="T53" fmla="*/ 936 h 964"/>
                  <a:gd name="T54" fmla="*/ 511 w 737"/>
                  <a:gd name="T55" fmla="*/ 908 h 964"/>
                  <a:gd name="T56" fmla="*/ 539 w 737"/>
                  <a:gd name="T57" fmla="*/ 851 h 964"/>
                  <a:gd name="T58" fmla="*/ 596 w 737"/>
                  <a:gd name="T59" fmla="*/ 851 h 964"/>
                  <a:gd name="T60" fmla="*/ 624 w 737"/>
                  <a:gd name="T61" fmla="*/ 879 h 964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0" t="0" r="r" b="b"/>
                <a:pathLst>
                  <a:path w="737" h="964">
                    <a:moveTo>
                      <a:pt x="624" y="879"/>
                    </a:moveTo>
                    <a:lnTo>
                      <a:pt x="709" y="794"/>
                    </a:lnTo>
                    <a:lnTo>
                      <a:pt x="681" y="766"/>
                    </a:lnTo>
                    <a:lnTo>
                      <a:pt x="737" y="567"/>
                    </a:lnTo>
                    <a:lnTo>
                      <a:pt x="567" y="539"/>
                    </a:lnTo>
                    <a:lnTo>
                      <a:pt x="539" y="454"/>
                    </a:lnTo>
                    <a:lnTo>
                      <a:pt x="511" y="454"/>
                    </a:lnTo>
                    <a:lnTo>
                      <a:pt x="482" y="511"/>
                    </a:lnTo>
                    <a:lnTo>
                      <a:pt x="369" y="482"/>
                    </a:lnTo>
                    <a:lnTo>
                      <a:pt x="397" y="142"/>
                    </a:lnTo>
                    <a:lnTo>
                      <a:pt x="426" y="85"/>
                    </a:lnTo>
                    <a:lnTo>
                      <a:pt x="255" y="0"/>
                    </a:lnTo>
                    <a:lnTo>
                      <a:pt x="284" y="142"/>
                    </a:lnTo>
                    <a:lnTo>
                      <a:pt x="170" y="284"/>
                    </a:lnTo>
                    <a:lnTo>
                      <a:pt x="170" y="454"/>
                    </a:lnTo>
                    <a:lnTo>
                      <a:pt x="199" y="539"/>
                    </a:lnTo>
                    <a:lnTo>
                      <a:pt x="170" y="596"/>
                    </a:lnTo>
                    <a:lnTo>
                      <a:pt x="85" y="567"/>
                    </a:lnTo>
                    <a:lnTo>
                      <a:pt x="0" y="624"/>
                    </a:lnTo>
                    <a:lnTo>
                      <a:pt x="0" y="681"/>
                    </a:lnTo>
                    <a:lnTo>
                      <a:pt x="57" y="681"/>
                    </a:lnTo>
                    <a:lnTo>
                      <a:pt x="85" y="766"/>
                    </a:lnTo>
                    <a:lnTo>
                      <a:pt x="255" y="823"/>
                    </a:lnTo>
                    <a:lnTo>
                      <a:pt x="284" y="964"/>
                    </a:lnTo>
                    <a:lnTo>
                      <a:pt x="340" y="879"/>
                    </a:lnTo>
                    <a:lnTo>
                      <a:pt x="397" y="851"/>
                    </a:lnTo>
                    <a:lnTo>
                      <a:pt x="454" y="936"/>
                    </a:lnTo>
                    <a:lnTo>
                      <a:pt x="511" y="908"/>
                    </a:lnTo>
                    <a:lnTo>
                      <a:pt x="539" y="851"/>
                    </a:lnTo>
                    <a:lnTo>
                      <a:pt x="596" y="851"/>
                    </a:lnTo>
                    <a:lnTo>
                      <a:pt x="624" y="879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22" name="Freeform 285">
                <a:extLst>
                  <a:ext uri="{FF2B5EF4-FFF2-40B4-BE49-F238E27FC236}">
                    <a16:creationId xmlns:a16="http://schemas.microsoft.com/office/drawing/2014/main" id="{F9F4D818-0D3A-4D37-8255-A15143EB8B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12" y="5053"/>
                <a:ext cx="539" cy="850"/>
              </a:xfrm>
              <a:custGeom>
                <a:avLst/>
                <a:gdLst>
                  <a:gd name="T0" fmla="*/ 255 w 539"/>
                  <a:gd name="T1" fmla="*/ 850 h 850"/>
                  <a:gd name="T2" fmla="*/ 255 w 539"/>
                  <a:gd name="T3" fmla="*/ 793 h 850"/>
                  <a:gd name="T4" fmla="*/ 85 w 539"/>
                  <a:gd name="T5" fmla="*/ 538 h 850"/>
                  <a:gd name="T6" fmla="*/ 0 w 539"/>
                  <a:gd name="T7" fmla="*/ 311 h 850"/>
                  <a:gd name="T8" fmla="*/ 85 w 539"/>
                  <a:gd name="T9" fmla="*/ 311 h 850"/>
                  <a:gd name="T10" fmla="*/ 114 w 539"/>
                  <a:gd name="T11" fmla="*/ 226 h 850"/>
                  <a:gd name="T12" fmla="*/ 170 w 539"/>
                  <a:gd name="T13" fmla="*/ 170 h 850"/>
                  <a:gd name="T14" fmla="*/ 199 w 539"/>
                  <a:gd name="T15" fmla="*/ 198 h 850"/>
                  <a:gd name="T16" fmla="*/ 227 w 539"/>
                  <a:gd name="T17" fmla="*/ 170 h 850"/>
                  <a:gd name="T18" fmla="*/ 227 w 539"/>
                  <a:gd name="T19" fmla="*/ 56 h 850"/>
                  <a:gd name="T20" fmla="*/ 312 w 539"/>
                  <a:gd name="T21" fmla="*/ 85 h 850"/>
                  <a:gd name="T22" fmla="*/ 397 w 539"/>
                  <a:gd name="T23" fmla="*/ 56 h 850"/>
                  <a:gd name="T24" fmla="*/ 454 w 539"/>
                  <a:gd name="T25" fmla="*/ 0 h 850"/>
                  <a:gd name="T26" fmla="*/ 454 w 539"/>
                  <a:gd name="T27" fmla="*/ 85 h 850"/>
                  <a:gd name="T28" fmla="*/ 510 w 539"/>
                  <a:gd name="T29" fmla="*/ 141 h 850"/>
                  <a:gd name="T30" fmla="*/ 510 w 539"/>
                  <a:gd name="T31" fmla="*/ 226 h 850"/>
                  <a:gd name="T32" fmla="*/ 539 w 539"/>
                  <a:gd name="T33" fmla="*/ 368 h 850"/>
                  <a:gd name="T34" fmla="*/ 425 w 539"/>
                  <a:gd name="T35" fmla="*/ 510 h 850"/>
                  <a:gd name="T36" fmla="*/ 425 w 539"/>
                  <a:gd name="T37" fmla="*/ 680 h 850"/>
                  <a:gd name="T38" fmla="*/ 454 w 539"/>
                  <a:gd name="T39" fmla="*/ 765 h 850"/>
                  <a:gd name="T40" fmla="*/ 425 w 539"/>
                  <a:gd name="T41" fmla="*/ 822 h 850"/>
                  <a:gd name="T42" fmla="*/ 340 w 539"/>
                  <a:gd name="T43" fmla="*/ 793 h 850"/>
                  <a:gd name="T44" fmla="*/ 255 w 539"/>
                  <a:gd name="T45" fmla="*/ 850 h 850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539" h="850">
                    <a:moveTo>
                      <a:pt x="255" y="850"/>
                    </a:moveTo>
                    <a:lnTo>
                      <a:pt x="255" y="793"/>
                    </a:lnTo>
                    <a:lnTo>
                      <a:pt x="85" y="538"/>
                    </a:lnTo>
                    <a:lnTo>
                      <a:pt x="0" y="311"/>
                    </a:lnTo>
                    <a:lnTo>
                      <a:pt x="85" y="311"/>
                    </a:lnTo>
                    <a:lnTo>
                      <a:pt x="114" y="226"/>
                    </a:lnTo>
                    <a:lnTo>
                      <a:pt x="170" y="170"/>
                    </a:lnTo>
                    <a:lnTo>
                      <a:pt x="199" y="198"/>
                    </a:lnTo>
                    <a:lnTo>
                      <a:pt x="227" y="170"/>
                    </a:lnTo>
                    <a:lnTo>
                      <a:pt x="227" y="56"/>
                    </a:lnTo>
                    <a:lnTo>
                      <a:pt x="312" y="85"/>
                    </a:lnTo>
                    <a:lnTo>
                      <a:pt x="397" y="56"/>
                    </a:lnTo>
                    <a:lnTo>
                      <a:pt x="454" y="0"/>
                    </a:lnTo>
                    <a:lnTo>
                      <a:pt x="454" y="85"/>
                    </a:lnTo>
                    <a:lnTo>
                      <a:pt x="510" y="141"/>
                    </a:lnTo>
                    <a:lnTo>
                      <a:pt x="510" y="226"/>
                    </a:lnTo>
                    <a:lnTo>
                      <a:pt x="539" y="368"/>
                    </a:lnTo>
                    <a:lnTo>
                      <a:pt x="425" y="510"/>
                    </a:lnTo>
                    <a:lnTo>
                      <a:pt x="425" y="680"/>
                    </a:lnTo>
                    <a:lnTo>
                      <a:pt x="454" y="765"/>
                    </a:lnTo>
                    <a:lnTo>
                      <a:pt x="425" y="822"/>
                    </a:lnTo>
                    <a:lnTo>
                      <a:pt x="340" y="793"/>
                    </a:lnTo>
                    <a:lnTo>
                      <a:pt x="255" y="85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23" name="Freeform 286">
                <a:extLst>
                  <a:ext uri="{FF2B5EF4-FFF2-40B4-BE49-F238E27FC236}">
                    <a16:creationId xmlns:a16="http://schemas.microsoft.com/office/drawing/2014/main" id="{A77F39FA-4624-4598-8CD4-DFEDBF46D1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72" y="5960"/>
                <a:ext cx="1304" cy="1134"/>
              </a:xfrm>
              <a:custGeom>
                <a:avLst/>
                <a:gdLst>
                  <a:gd name="T0" fmla="*/ 1247 w 1304"/>
                  <a:gd name="T1" fmla="*/ 368 h 1134"/>
                  <a:gd name="T2" fmla="*/ 1247 w 1304"/>
                  <a:gd name="T3" fmla="*/ 255 h 1134"/>
                  <a:gd name="T4" fmla="*/ 1219 w 1304"/>
                  <a:gd name="T5" fmla="*/ 198 h 1134"/>
                  <a:gd name="T6" fmla="*/ 1191 w 1304"/>
                  <a:gd name="T7" fmla="*/ 170 h 1134"/>
                  <a:gd name="T8" fmla="*/ 1134 w 1304"/>
                  <a:gd name="T9" fmla="*/ 170 h 1134"/>
                  <a:gd name="T10" fmla="*/ 1106 w 1304"/>
                  <a:gd name="T11" fmla="*/ 227 h 1134"/>
                  <a:gd name="T12" fmla="*/ 1049 w 1304"/>
                  <a:gd name="T13" fmla="*/ 255 h 1134"/>
                  <a:gd name="T14" fmla="*/ 992 w 1304"/>
                  <a:gd name="T15" fmla="*/ 170 h 1134"/>
                  <a:gd name="T16" fmla="*/ 935 w 1304"/>
                  <a:gd name="T17" fmla="*/ 198 h 1134"/>
                  <a:gd name="T18" fmla="*/ 879 w 1304"/>
                  <a:gd name="T19" fmla="*/ 283 h 1134"/>
                  <a:gd name="T20" fmla="*/ 850 w 1304"/>
                  <a:gd name="T21" fmla="*/ 142 h 1134"/>
                  <a:gd name="T22" fmla="*/ 680 w 1304"/>
                  <a:gd name="T23" fmla="*/ 85 h 1134"/>
                  <a:gd name="T24" fmla="*/ 652 w 1304"/>
                  <a:gd name="T25" fmla="*/ 0 h 1134"/>
                  <a:gd name="T26" fmla="*/ 595 w 1304"/>
                  <a:gd name="T27" fmla="*/ 0 h 1134"/>
                  <a:gd name="T28" fmla="*/ 595 w 1304"/>
                  <a:gd name="T29" fmla="*/ 56 h 1134"/>
                  <a:gd name="T30" fmla="*/ 482 w 1304"/>
                  <a:gd name="T31" fmla="*/ 85 h 1134"/>
                  <a:gd name="T32" fmla="*/ 425 w 1304"/>
                  <a:gd name="T33" fmla="*/ 142 h 1134"/>
                  <a:gd name="T34" fmla="*/ 425 w 1304"/>
                  <a:gd name="T35" fmla="*/ 227 h 1134"/>
                  <a:gd name="T36" fmla="*/ 369 w 1304"/>
                  <a:gd name="T37" fmla="*/ 198 h 1134"/>
                  <a:gd name="T38" fmla="*/ 340 w 1304"/>
                  <a:gd name="T39" fmla="*/ 255 h 1134"/>
                  <a:gd name="T40" fmla="*/ 283 w 1304"/>
                  <a:gd name="T41" fmla="*/ 255 h 1134"/>
                  <a:gd name="T42" fmla="*/ 283 w 1304"/>
                  <a:gd name="T43" fmla="*/ 425 h 1134"/>
                  <a:gd name="T44" fmla="*/ 255 w 1304"/>
                  <a:gd name="T45" fmla="*/ 397 h 1134"/>
                  <a:gd name="T46" fmla="*/ 227 w 1304"/>
                  <a:gd name="T47" fmla="*/ 510 h 1134"/>
                  <a:gd name="T48" fmla="*/ 170 w 1304"/>
                  <a:gd name="T49" fmla="*/ 538 h 1134"/>
                  <a:gd name="T50" fmla="*/ 170 w 1304"/>
                  <a:gd name="T51" fmla="*/ 623 h 1134"/>
                  <a:gd name="T52" fmla="*/ 255 w 1304"/>
                  <a:gd name="T53" fmla="*/ 652 h 1134"/>
                  <a:gd name="T54" fmla="*/ 170 w 1304"/>
                  <a:gd name="T55" fmla="*/ 765 h 1134"/>
                  <a:gd name="T56" fmla="*/ 198 w 1304"/>
                  <a:gd name="T57" fmla="*/ 822 h 1134"/>
                  <a:gd name="T58" fmla="*/ 170 w 1304"/>
                  <a:gd name="T59" fmla="*/ 879 h 1134"/>
                  <a:gd name="T60" fmla="*/ 113 w 1304"/>
                  <a:gd name="T61" fmla="*/ 850 h 1134"/>
                  <a:gd name="T62" fmla="*/ 57 w 1304"/>
                  <a:gd name="T63" fmla="*/ 907 h 1134"/>
                  <a:gd name="T64" fmla="*/ 57 w 1304"/>
                  <a:gd name="T65" fmla="*/ 992 h 1134"/>
                  <a:gd name="T66" fmla="*/ 0 w 1304"/>
                  <a:gd name="T67" fmla="*/ 1077 h 1134"/>
                  <a:gd name="T68" fmla="*/ 28 w 1304"/>
                  <a:gd name="T69" fmla="*/ 1134 h 1134"/>
                  <a:gd name="T70" fmla="*/ 283 w 1304"/>
                  <a:gd name="T71" fmla="*/ 879 h 1134"/>
                  <a:gd name="T72" fmla="*/ 312 w 1304"/>
                  <a:gd name="T73" fmla="*/ 935 h 1134"/>
                  <a:gd name="T74" fmla="*/ 255 w 1304"/>
                  <a:gd name="T75" fmla="*/ 964 h 1134"/>
                  <a:gd name="T76" fmla="*/ 454 w 1304"/>
                  <a:gd name="T77" fmla="*/ 1020 h 1134"/>
                  <a:gd name="T78" fmla="*/ 482 w 1304"/>
                  <a:gd name="T79" fmla="*/ 935 h 1134"/>
                  <a:gd name="T80" fmla="*/ 539 w 1304"/>
                  <a:gd name="T81" fmla="*/ 935 h 1134"/>
                  <a:gd name="T82" fmla="*/ 539 w 1304"/>
                  <a:gd name="T83" fmla="*/ 1134 h 1134"/>
                  <a:gd name="T84" fmla="*/ 737 w 1304"/>
                  <a:gd name="T85" fmla="*/ 1049 h 1134"/>
                  <a:gd name="T86" fmla="*/ 822 w 1304"/>
                  <a:gd name="T87" fmla="*/ 822 h 1134"/>
                  <a:gd name="T88" fmla="*/ 879 w 1304"/>
                  <a:gd name="T89" fmla="*/ 794 h 1134"/>
                  <a:gd name="T90" fmla="*/ 822 w 1304"/>
                  <a:gd name="T91" fmla="*/ 623 h 1134"/>
                  <a:gd name="T92" fmla="*/ 879 w 1304"/>
                  <a:gd name="T93" fmla="*/ 538 h 1134"/>
                  <a:gd name="T94" fmla="*/ 992 w 1304"/>
                  <a:gd name="T95" fmla="*/ 538 h 1134"/>
                  <a:gd name="T96" fmla="*/ 1049 w 1304"/>
                  <a:gd name="T97" fmla="*/ 482 h 1134"/>
                  <a:gd name="T98" fmla="*/ 1049 w 1304"/>
                  <a:gd name="T99" fmla="*/ 538 h 1134"/>
                  <a:gd name="T100" fmla="*/ 1162 w 1304"/>
                  <a:gd name="T101" fmla="*/ 567 h 1134"/>
                  <a:gd name="T102" fmla="*/ 1162 w 1304"/>
                  <a:gd name="T103" fmla="*/ 595 h 1134"/>
                  <a:gd name="T104" fmla="*/ 1191 w 1304"/>
                  <a:gd name="T105" fmla="*/ 623 h 1134"/>
                  <a:gd name="T106" fmla="*/ 1304 w 1304"/>
                  <a:gd name="T107" fmla="*/ 567 h 1134"/>
                  <a:gd name="T108" fmla="*/ 1247 w 1304"/>
                  <a:gd name="T109" fmla="*/ 510 h 1134"/>
                  <a:gd name="T110" fmla="*/ 1247 w 1304"/>
                  <a:gd name="T111" fmla="*/ 368 h 1134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0" t="0" r="r" b="b"/>
                <a:pathLst>
                  <a:path w="1304" h="1134">
                    <a:moveTo>
                      <a:pt x="1247" y="368"/>
                    </a:moveTo>
                    <a:lnTo>
                      <a:pt x="1247" y="255"/>
                    </a:lnTo>
                    <a:lnTo>
                      <a:pt x="1219" y="198"/>
                    </a:lnTo>
                    <a:lnTo>
                      <a:pt x="1191" y="170"/>
                    </a:lnTo>
                    <a:lnTo>
                      <a:pt x="1134" y="170"/>
                    </a:lnTo>
                    <a:lnTo>
                      <a:pt x="1106" y="227"/>
                    </a:lnTo>
                    <a:lnTo>
                      <a:pt x="1049" y="255"/>
                    </a:lnTo>
                    <a:lnTo>
                      <a:pt x="992" y="170"/>
                    </a:lnTo>
                    <a:lnTo>
                      <a:pt x="935" y="198"/>
                    </a:lnTo>
                    <a:lnTo>
                      <a:pt x="879" y="283"/>
                    </a:lnTo>
                    <a:lnTo>
                      <a:pt x="850" y="142"/>
                    </a:lnTo>
                    <a:lnTo>
                      <a:pt x="680" y="85"/>
                    </a:lnTo>
                    <a:lnTo>
                      <a:pt x="652" y="0"/>
                    </a:lnTo>
                    <a:lnTo>
                      <a:pt x="595" y="0"/>
                    </a:lnTo>
                    <a:lnTo>
                      <a:pt x="595" y="56"/>
                    </a:lnTo>
                    <a:lnTo>
                      <a:pt x="482" y="85"/>
                    </a:lnTo>
                    <a:lnTo>
                      <a:pt x="425" y="142"/>
                    </a:lnTo>
                    <a:lnTo>
                      <a:pt x="425" y="227"/>
                    </a:lnTo>
                    <a:lnTo>
                      <a:pt x="369" y="198"/>
                    </a:lnTo>
                    <a:lnTo>
                      <a:pt x="340" y="255"/>
                    </a:lnTo>
                    <a:lnTo>
                      <a:pt x="283" y="255"/>
                    </a:lnTo>
                    <a:lnTo>
                      <a:pt x="283" y="425"/>
                    </a:lnTo>
                    <a:lnTo>
                      <a:pt x="255" y="397"/>
                    </a:lnTo>
                    <a:lnTo>
                      <a:pt x="227" y="510"/>
                    </a:lnTo>
                    <a:lnTo>
                      <a:pt x="170" y="538"/>
                    </a:lnTo>
                    <a:lnTo>
                      <a:pt x="170" y="623"/>
                    </a:lnTo>
                    <a:lnTo>
                      <a:pt x="255" y="652"/>
                    </a:lnTo>
                    <a:lnTo>
                      <a:pt x="170" y="765"/>
                    </a:lnTo>
                    <a:lnTo>
                      <a:pt x="198" y="822"/>
                    </a:lnTo>
                    <a:lnTo>
                      <a:pt x="170" y="879"/>
                    </a:lnTo>
                    <a:lnTo>
                      <a:pt x="113" y="850"/>
                    </a:lnTo>
                    <a:lnTo>
                      <a:pt x="57" y="907"/>
                    </a:lnTo>
                    <a:lnTo>
                      <a:pt x="57" y="992"/>
                    </a:lnTo>
                    <a:lnTo>
                      <a:pt x="0" y="1077"/>
                    </a:lnTo>
                    <a:lnTo>
                      <a:pt x="28" y="1134"/>
                    </a:lnTo>
                    <a:lnTo>
                      <a:pt x="283" y="879"/>
                    </a:lnTo>
                    <a:lnTo>
                      <a:pt x="312" y="935"/>
                    </a:lnTo>
                    <a:lnTo>
                      <a:pt x="255" y="964"/>
                    </a:lnTo>
                    <a:lnTo>
                      <a:pt x="454" y="1020"/>
                    </a:lnTo>
                    <a:lnTo>
                      <a:pt x="482" y="935"/>
                    </a:lnTo>
                    <a:lnTo>
                      <a:pt x="539" y="935"/>
                    </a:lnTo>
                    <a:lnTo>
                      <a:pt x="539" y="1134"/>
                    </a:lnTo>
                    <a:lnTo>
                      <a:pt x="737" y="1049"/>
                    </a:lnTo>
                    <a:lnTo>
                      <a:pt x="822" y="822"/>
                    </a:lnTo>
                    <a:lnTo>
                      <a:pt x="879" y="794"/>
                    </a:lnTo>
                    <a:lnTo>
                      <a:pt x="822" y="623"/>
                    </a:lnTo>
                    <a:lnTo>
                      <a:pt x="879" y="538"/>
                    </a:lnTo>
                    <a:lnTo>
                      <a:pt x="992" y="538"/>
                    </a:lnTo>
                    <a:lnTo>
                      <a:pt x="1049" y="482"/>
                    </a:lnTo>
                    <a:lnTo>
                      <a:pt x="1049" y="538"/>
                    </a:lnTo>
                    <a:lnTo>
                      <a:pt x="1162" y="567"/>
                    </a:lnTo>
                    <a:lnTo>
                      <a:pt x="1162" y="595"/>
                    </a:lnTo>
                    <a:lnTo>
                      <a:pt x="1191" y="623"/>
                    </a:lnTo>
                    <a:lnTo>
                      <a:pt x="1304" y="567"/>
                    </a:lnTo>
                    <a:lnTo>
                      <a:pt x="1247" y="510"/>
                    </a:lnTo>
                    <a:lnTo>
                      <a:pt x="1247" y="36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24" name="Freeform 287">
                <a:extLst>
                  <a:ext uri="{FF2B5EF4-FFF2-40B4-BE49-F238E27FC236}">
                    <a16:creationId xmlns:a16="http://schemas.microsoft.com/office/drawing/2014/main" id="{5A1B1D9F-BB7C-4B33-A479-AF4B5088DD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44" y="6839"/>
                <a:ext cx="567" cy="453"/>
              </a:xfrm>
              <a:custGeom>
                <a:avLst/>
                <a:gdLst>
                  <a:gd name="T0" fmla="*/ 567 w 567"/>
                  <a:gd name="T1" fmla="*/ 255 h 453"/>
                  <a:gd name="T2" fmla="*/ 567 w 567"/>
                  <a:gd name="T3" fmla="*/ 56 h 453"/>
                  <a:gd name="T4" fmla="*/ 510 w 567"/>
                  <a:gd name="T5" fmla="*/ 56 h 453"/>
                  <a:gd name="T6" fmla="*/ 482 w 567"/>
                  <a:gd name="T7" fmla="*/ 141 h 453"/>
                  <a:gd name="T8" fmla="*/ 283 w 567"/>
                  <a:gd name="T9" fmla="*/ 85 h 453"/>
                  <a:gd name="T10" fmla="*/ 340 w 567"/>
                  <a:gd name="T11" fmla="*/ 56 h 453"/>
                  <a:gd name="T12" fmla="*/ 311 w 567"/>
                  <a:gd name="T13" fmla="*/ 0 h 453"/>
                  <a:gd name="T14" fmla="*/ 56 w 567"/>
                  <a:gd name="T15" fmla="*/ 255 h 453"/>
                  <a:gd name="T16" fmla="*/ 56 w 567"/>
                  <a:gd name="T17" fmla="*/ 311 h 453"/>
                  <a:gd name="T18" fmla="*/ 0 w 567"/>
                  <a:gd name="T19" fmla="*/ 425 h 453"/>
                  <a:gd name="T20" fmla="*/ 113 w 567"/>
                  <a:gd name="T21" fmla="*/ 368 h 453"/>
                  <a:gd name="T22" fmla="*/ 255 w 567"/>
                  <a:gd name="T23" fmla="*/ 453 h 453"/>
                  <a:gd name="T24" fmla="*/ 425 w 567"/>
                  <a:gd name="T25" fmla="*/ 311 h 453"/>
                  <a:gd name="T26" fmla="*/ 567 w 567"/>
                  <a:gd name="T27" fmla="*/ 255 h 453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567" h="453">
                    <a:moveTo>
                      <a:pt x="567" y="255"/>
                    </a:moveTo>
                    <a:lnTo>
                      <a:pt x="567" y="56"/>
                    </a:lnTo>
                    <a:lnTo>
                      <a:pt x="510" y="56"/>
                    </a:lnTo>
                    <a:lnTo>
                      <a:pt x="482" y="141"/>
                    </a:lnTo>
                    <a:lnTo>
                      <a:pt x="283" y="85"/>
                    </a:lnTo>
                    <a:lnTo>
                      <a:pt x="340" y="56"/>
                    </a:lnTo>
                    <a:lnTo>
                      <a:pt x="311" y="0"/>
                    </a:lnTo>
                    <a:lnTo>
                      <a:pt x="56" y="255"/>
                    </a:lnTo>
                    <a:lnTo>
                      <a:pt x="56" y="311"/>
                    </a:lnTo>
                    <a:lnTo>
                      <a:pt x="0" y="425"/>
                    </a:lnTo>
                    <a:lnTo>
                      <a:pt x="113" y="368"/>
                    </a:lnTo>
                    <a:lnTo>
                      <a:pt x="255" y="453"/>
                    </a:lnTo>
                    <a:lnTo>
                      <a:pt x="425" y="311"/>
                    </a:lnTo>
                    <a:lnTo>
                      <a:pt x="567" y="255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25" name="Freeform 292">
                <a:extLst>
                  <a:ext uri="{FF2B5EF4-FFF2-40B4-BE49-F238E27FC236}">
                    <a16:creationId xmlns:a16="http://schemas.microsoft.com/office/drawing/2014/main" id="{420A5938-A955-4DAC-9CCA-DCB3BFC6BD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6" y="3635"/>
                <a:ext cx="2070" cy="1786"/>
              </a:xfrm>
              <a:custGeom>
                <a:avLst/>
                <a:gdLst>
                  <a:gd name="T0" fmla="*/ 567 w 2070"/>
                  <a:gd name="T1" fmla="*/ 1531 h 1786"/>
                  <a:gd name="T2" fmla="*/ 766 w 2070"/>
                  <a:gd name="T3" fmla="*/ 1701 h 1786"/>
                  <a:gd name="T4" fmla="*/ 907 w 2070"/>
                  <a:gd name="T5" fmla="*/ 1729 h 1786"/>
                  <a:gd name="T6" fmla="*/ 1021 w 2070"/>
                  <a:gd name="T7" fmla="*/ 1616 h 1786"/>
                  <a:gd name="T8" fmla="*/ 1248 w 2070"/>
                  <a:gd name="T9" fmla="*/ 1616 h 1786"/>
                  <a:gd name="T10" fmla="*/ 1446 w 2070"/>
                  <a:gd name="T11" fmla="*/ 1588 h 1786"/>
                  <a:gd name="T12" fmla="*/ 1616 w 2070"/>
                  <a:gd name="T13" fmla="*/ 1729 h 1786"/>
                  <a:gd name="T14" fmla="*/ 1701 w 2070"/>
                  <a:gd name="T15" fmla="*/ 1729 h 1786"/>
                  <a:gd name="T16" fmla="*/ 1786 w 2070"/>
                  <a:gd name="T17" fmla="*/ 1588 h 1786"/>
                  <a:gd name="T18" fmla="*/ 1843 w 2070"/>
                  <a:gd name="T19" fmla="*/ 1588 h 1786"/>
                  <a:gd name="T20" fmla="*/ 1928 w 2070"/>
                  <a:gd name="T21" fmla="*/ 1503 h 1786"/>
                  <a:gd name="T22" fmla="*/ 1985 w 2070"/>
                  <a:gd name="T23" fmla="*/ 1389 h 1786"/>
                  <a:gd name="T24" fmla="*/ 2070 w 2070"/>
                  <a:gd name="T25" fmla="*/ 1276 h 1786"/>
                  <a:gd name="T26" fmla="*/ 2070 w 2070"/>
                  <a:gd name="T27" fmla="*/ 1106 h 1786"/>
                  <a:gd name="T28" fmla="*/ 1900 w 2070"/>
                  <a:gd name="T29" fmla="*/ 1049 h 1786"/>
                  <a:gd name="T30" fmla="*/ 1871 w 2070"/>
                  <a:gd name="T31" fmla="*/ 964 h 1786"/>
                  <a:gd name="T32" fmla="*/ 1871 w 2070"/>
                  <a:gd name="T33" fmla="*/ 851 h 1786"/>
                  <a:gd name="T34" fmla="*/ 1815 w 2070"/>
                  <a:gd name="T35" fmla="*/ 879 h 1786"/>
                  <a:gd name="T36" fmla="*/ 1673 w 2070"/>
                  <a:gd name="T37" fmla="*/ 851 h 1786"/>
                  <a:gd name="T38" fmla="*/ 1503 w 2070"/>
                  <a:gd name="T39" fmla="*/ 737 h 1786"/>
                  <a:gd name="T40" fmla="*/ 1389 w 2070"/>
                  <a:gd name="T41" fmla="*/ 567 h 1786"/>
                  <a:gd name="T42" fmla="*/ 1361 w 2070"/>
                  <a:gd name="T43" fmla="*/ 482 h 1786"/>
                  <a:gd name="T44" fmla="*/ 1248 w 2070"/>
                  <a:gd name="T45" fmla="*/ 312 h 1786"/>
                  <a:gd name="T46" fmla="*/ 1219 w 2070"/>
                  <a:gd name="T47" fmla="*/ 369 h 1786"/>
                  <a:gd name="T48" fmla="*/ 1049 w 2070"/>
                  <a:gd name="T49" fmla="*/ 340 h 1786"/>
                  <a:gd name="T50" fmla="*/ 1106 w 2070"/>
                  <a:gd name="T51" fmla="*/ 510 h 1786"/>
                  <a:gd name="T52" fmla="*/ 879 w 2070"/>
                  <a:gd name="T53" fmla="*/ 454 h 1786"/>
                  <a:gd name="T54" fmla="*/ 624 w 2070"/>
                  <a:gd name="T55" fmla="*/ 284 h 1786"/>
                  <a:gd name="T56" fmla="*/ 454 w 2070"/>
                  <a:gd name="T57" fmla="*/ 0 h 1786"/>
                  <a:gd name="T58" fmla="*/ 312 w 2070"/>
                  <a:gd name="T59" fmla="*/ 85 h 1786"/>
                  <a:gd name="T60" fmla="*/ 284 w 2070"/>
                  <a:gd name="T61" fmla="*/ 312 h 1786"/>
                  <a:gd name="T62" fmla="*/ 170 w 2070"/>
                  <a:gd name="T63" fmla="*/ 397 h 1786"/>
                  <a:gd name="T64" fmla="*/ 255 w 2070"/>
                  <a:gd name="T65" fmla="*/ 567 h 1786"/>
                  <a:gd name="T66" fmla="*/ 114 w 2070"/>
                  <a:gd name="T67" fmla="*/ 652 h 1786"/>
                  <a:gd name="T68" fmla="*/ 0 w 2070"/>
                  <a:gd name="T69" fmla="*/ 737 h 1786"/>
                  <a:gd name="T70" fmla="*/ 57 w 2070"/>
                  <a:gd name="T71" fmla="*/ 851 h 1786"/>
                  <a:gd name="T72" fmla="*/ 85 w 2070"/>
                  <a:gd name="T73" fmla="*/ 964 h 1786"/>
                  <a:gd name="T74" fmla="*/ 255 w 2070"/>
                  <a:gd name="T75" fmla="*/ 1134 h 1786"/>
                  <a:gd name="T76" fmla="*/ 397 w 2070"/>
                  <a:gd name="T77" fmla="*/ 1418 h 178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0" t="0" r="r" b="b"/>
                <a:pathLst>
                  <a:path w="2070" h="1786">
                    <a:moveTo>
                      <a:pt x="567" y="1588"/>
                    </a:moveTo>
                    <a:lnTo>
                      <a:pt x="567" y="1531"/>
                    </a:lnTo>
                    <a:lnTo>
                      <a:pt x="709" y="1559"/>
                    </a:lnTo>
                    <a:lnTo>
                      <a:pt x="766" y="1701"/>
                    </a:lnTo>
                    <a:lnTo>
                      <a:pt x="851" y="1786"/>
                    </a:lnTo>
                    <a:lnTo>
                      <a:pt x="907" y="1729"/>
                    </a:lnTo>
                    <a:lnTo>
                      <a:pt x="936" y="1616"/>
                    </a:lnTo>
                    <a:lnTo>
                      <a:pt x="1021" y="1616"/>
                    </a:lnTo>
                    <a:lnTo>
                      <a:pt x="1191" y="1559"/>
                    </a:lnTo>
                    <a:lnTo>
                      <a:pt x="1248" y="1616"/>
                    </a:lnTo>
                    <a:lnTo>
                      <a:pt x="1418" y="1673"/>
                    </a:lnTo>
                    <a:lnTo>
                      <a:pt x="1446" y="1588"/>
                    </a:lnTo>
                    <a:lnTo>
                      <a:pt x="1588" y="1673"/>
                    </a:lnTo>
                    <a:lnTo>
                      <a:pt x="1616" y="1729"/>
                    </a:lnTo>
                    <a:lnTo>
                      <a:pt x="1673" y="1729"/>
                    </a:lnTo>
                    <a:lnTo>
                      <a:pt x="1701" y="1729"/>
                    </a:lnTo>
                    <a:lnTo>
                      <a:pt x="1730" y="1644"/>
                    </a:lnTo>
                    <a:lnTo>
                      <a:pt x="1786" y="1588"/>
                    </a:lnTo>
                    <a:lnTo>
                      <a:pt x="1815" y="1616"/>
                    </a:lnTo>
                    <a:lnTo>
                      <a:pt x="1843" y="1588"/>
                    </a:lnTo>
                    <a:lnTo>
                      <a:pt x="1843" y="1474"/>
                    </a:lnTo>
                    <a:lnTo>
                      <a:pt x="1928" y="1503"/>
                    </a:lnTo>
                    <a:lnTo>
                      <a:pt x="2013" y="1474"/>
                    </a:lnTo>
                    <a:lnTo>
                      <a:pt x="1985" y="1389"/>
                    </a:lnTo>
                    <a:lnTo>
                      <a:pt x="2070" y="1361"/>
                    </a:lnTo>
                    <a:lnTo>
                      <a:pt x="2070" y="1276"/>
                    </a:lnTo>
                    <a:lnTo>
                      <a:pt x="1985" y="1219"/>
                    </a:lnTo>
                    <a:lnTo>
                      <a:pt x="2070" y="1106"/>
                    </a:lnTo>
                    <a:lnTo>
                      <a:pt x="1928" y="1106"/>
                    </a:lnTo>
                    <a:lnTo>
                      <a:pt x="1900" y="1049"/>
                    </a:lnTo>
                    <a:lnTo>
                      <a:pt x="1871" y="1021"/>
                    </a:lnTo>
                    <a:lnTo>
                      <a:pt x="1871" y="964"/>
                    </a:lnTo>
                    <a:lnTo>
                      <a:pt x="1928" y="907"/>
                    </a:lnTo>
                    <a:lnTo>
                      <a:pt x="1871" y="851"/>
                    </a:lnTo>
                    <a:lnTo>
                      <a:pt x="1843" y="879"/>
                    </a:lnTo>
                    <a:lnTo>
                      <a:pt x="1815" y="879"/>
                    </a:lnTo>
                    <a:lnTo>
                      <a:pt x="1730" y="822"/>
                    </a:lnTo>
                    <a:lnTo>
                      <a:pt x="1673" y="851"/>
                    </a:lnTo>
                    <a:lnTo>
                      <a:pt x="1559" y="709"/>
                    </a:lnTo>
                    <a:lnTo>
                      <a:pt x="1503" y="737"/>
                    </a:lnTo>
                    <a:lnTo>
                      <a:pt x="1389" y="652"/>
                    </a:lnTo>
                    <a:lnTo>
                      <a:pt x="1389" y="567"/>
                    </a:lnTo>
                    <a:lnTo>
                      <a:pt x="1446" y="510"/>
                    </a:lnTo>
                    <a:lnTo>
                      <a:pt x="1361" y="482"/>
                    </a:lnTo>
                    <a:lnTo>
                      <a:pt x="1389" y="397"/>
                    </a:lnTo>
                    <a:lnTo>
                      <a:pt x="1248" y="312"/>
                    </a:lnTo>
                    <a:lnTo>
                      <a:pt x="1248" y="425"/>
                    </a:lnTo>
                    <a:lnTo>
                      <a:pt x="1219" y="369"/>
                    </a:lnTo>
                    <a:lnTo>
                      <a:pt x="1106" y="397"/>
                    </a:lnTo>
                    <a:lnTo>
                      <a:pt x="1049" y="340"/>
                    </a:lnTo>
                    <a:lnTo>
                      <a:pt x="992" y="425"/>
                    </a:lnTo>
                    <a:lnTo>
                      <a:pt x="1106" y="510"/>
                    </a:lnTo>
                    <a:lnTo>
                      <a:pt x="992" y="595"/>
                    </a:lnTo>
                    <a:lnTo>
                      <a:pt x="879" y="454"/>
                    </a:lnTo>
                    <a:lnTo>
                      <a:pt x="794" y="482"/>
                    </a:lnTo>
                    <a:lnTo>
                      <a:pt x="624" y="284"/>
                    </a:lnTo>
                    <a:lnTo>
                      <a:pt x="624" y="85"/>
                    </a:lnTo>
                    <a:lnTo>
                      <a:pt x="454" y="0"/>
                    </a:lnTo>
                    <a:lnTo>
                      <a:pt x="425" y="85"/>
                    </a:lnTo>
                    <a:lnTo>
                      <a:pt x="312" y="85"/>
                    </a:lnTo>
                    <a:lnTo>
                      <a:pt x="369" y="227"/>
                    </a:lnTo>
                    <a:cubicBezTo>
                      <a:pt x="341" y="255"/>
                      <a:pt x="313" y="284"/>
                      <a:pt x="284" y="312"/>
                    </a:cubicBezTo>
                    <a:cubicBezTo>
                      <a:pt x="281" y="315"/>
                      <a:pt x="272" y="320"/>
                      <a:pt x="272" y="320"/>
                    </a:cubicBezTo>
                    <a:lnTo>
                      <a:pt x="170" y="397"/>
                    </a:lnTo>
                    <a:lnTo>
                      <a:pt x="170" y="482"/>
                    </a:lnTo>
                    <a:lnTo>
                      <a:pt x="255" y="567"/>
                    </a:lnTo>
                    <a:lnTo>
                      <a:pt x="227" y="624"/>
                    </a:lnTo>
                    <a:lnTo>
                      <a:pt x="114" y="652"/>
                    </a:lnTo>
                    <a:lnTo>
                      <a:pt x="114" y="766"/>
                    </a:lnTo>
                    <a:lnTo>
                      <a:pt x="0" y="737"/>
                    </a:lnTo>
                    <a:lnTo>
                      <a:pt x="0" y="794"/>
                    </a:lnTo>
                    <a:lnTo>
                      <a:pt x="57" y="851"/>
                    </a:lnTo>
                    <a:lnTo>
                      <a:pt x="29" y="936"/>
                    </a:lnTo>
                    <a:lnTo>
                      <a:pt x="85" y="964"/>
                    </a:lnTo>
                    <a:lnTo>
                      <a:pt x="255" y="1077"/>
                    </a:lnTo>
                    <a:lnTo>
                      <a:pt x="255" y="1134"/>
                    </a:lnTo>
                    <a:lnTo>
                      <a:pt x="369" y="1276"/>
                    </a:lnTo>
                    <a:lnTo>
                      <a:pt x="397" y="1418"/>
                    </a:lnTo>
                    <a:lnTo>
                      <a:pt x="567" y="158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26" name="Freeform 296">
                <a:extLst>
                  <a:ext uri="{FF2B5EF4-FFF2-40B4-BE49-F238E27FC236}">
                    <a16:creationId xmlns:a16="http://schemas.microsoft.com/office/drawing/2014/main" id="{D30E928A-9D91-4AB6-B906-3BB65FA275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6" y="4599"/>
                <a:ext cx="1361" cy="2211"/>
              </a:xfrm>
              <a:custGeom>
                <a:avLst/>
                <a:gdLst>
                  <a:gd name="T0" fmla="*/ 1191 w 1361"/>
                  <a:gd name="T1" fmla="*/ 2183 h 2211"/>
                  <a:gd name="T2" fmla="*/ 1134 w 1361"/>
                  <a:gd name="T3" fmla="*/ 2070 h 2211"/>
                  <a:gd name="T4" fmla="*/ 1191 w 1361"/>
                  <a:gd name="T5" fmla="*/ 1984 h 2211"/>
                  <a:gd name="T6" fmla="*/ 1162 w 1361"/>
                  <a:gd name="T7" fmla="*/ 1814 h 2211"/>
                  <a:gd name="T8" fmla="*/ 1162 w 1361"/>
                  <a:gd name="T9" fmla="*/ 1588 h 2211"/>
                  <a:gd name="T10" fmla="*/ 1134 w 1361"/>
                  <a:gd name="T11" fmla="*/ 1474 h 2211"/>
                  <a:gd name="T12" fmla="*/ 1247 w 1361"/>
                  <a:gd name="T13" fmla="*/ 1389 h 2211"/>
                  <a:gd name="T14" fmla="*/ 1361 w 1361"/>
                  <a:gd name="T15" fmla="*/ 1162 h 2211"/>
                  <a:gd name="T16" fmla="*/ 1304 w 1361"/>
                  <a:gd name="T17" fmla="*/ 1106 h 2211"/>
                  <a:gd name="T18" fmla="*/ 1276 w 1361"/>
                  <a:gd name="T19" fmla="*/ 964 h 2211"/>
                  <a:gd name="T20" fmla="*/ 1191 w 1361"/>
                  <a:gd name="T21" fmla="*/ 936 h 2211"/>
                  <a:gd name="T22" fmla="*/ 1106 w 1361"/>
                  <a:gd name="T23" fmla="*/ 822 h 2211"/>
                  <a:gd name="T24" fmla="*/ 1021 w 1361"/>
                  <a:gd name="T25" fmla="*/ 822 h 2211"/>
                  <a:gd name="T26" fmla="*/ 907 w 1361"/>
                  <a:gd name="T27" fmla="*/ 624 h 2211"/>
                  <a:gd name="T28" fmla="*/ 737 w 1361"/>
                  <a:gd name="T29" fmla="*/ 454 h 2211"/>
                  <a:gd name="T30" fmla="*/ 709 w 1361"/>
                  <a:gd name="T31" fmla="*/ 312 h 2211"/>
                  <a:gd name="T32" fmla="*/ 595 w 1361"/>
                  <a:gd name="T33" fmla="*/ 170 h 2211"/>
                  <a:gd name="T34" fmla="*/ 595 w 1361"/>
                  <a:gd name="T35" fmla="*/ 113 h 2211"/>
                  <a:gd name="T36" fmla="*/ 425 w 1361"/>
                  <a:gd name="T37" fmla="*/ 0 h 2211"/>
                  <a:gd name="T38" fmla="*/ 255 w 1361"/>
                  <a:gd name="T39" fmla="*/ 198 h 2211"/>
                  <a:gd name="T40" fmla="*/ 170 w 1361"/>
                  <a:gd name="T41" fmla="*/ 198 h 2211"/>
                  <a:gd name="T42" fmla="*/ 142 w 1361"/>
                  <a:gd name="T43" fmla="*/ 369 h 2211"/>
                  <a:gd name="T44" fmla="*/ 198 w 1361"/>
                  <a:gd name="T45" fmla="*/ 369 h 2211"/>
                  <a:gd name="T46" fmla="*/ 57 w 1361"/>
                  <a:gd name="T47" fmla="*/ 567 h 2211"/>
                  <a:gd name="T48" fmla="*/ 85 w 1361"/>
                  <a:gd name="T49" fmla="*/ 652 h 2211"/>
                  <a:gd name="T50" fmla="*/ 113 w 1361"/>
                  <a:gd name="T51" fmla="*/ 652 h 2211"/>
                  <a:gd name="T52" fmla="*/ 85 w 1361"/>
                  <a:gd name="T53" fmla="*/ 680 h 2211"/>
                  <a:gd name="T54" fmla="*/ 142 w 1361"/>
                  <a:gd name="T55" fmla="*/ 765 h 2211"/>
                  <a:gd name="T56" fmla="*/ 170 w 1361"/>
                  <a:gd name="T57" fmla="*/ 765 h 2211"/>
                  <a:gd name="T58" fmla="*/ 113 w 1361"/>
                  <a:gd name="T59" fmla="*/ 879 h 2211"/>
                  <a:gd name="T60" fmla="*/ 57 w 1361"/>
                  <a:gd name="T61" fmla="*/ 822 h 2211"/>
                  <a:gd name="T62" fmla="*/ 0 w 1361"/>
                  <a:gd name="T63" fmla="*/ 850 h 2211"/>
                  <a:gd name="T64" fmla="*/ 0 w 1361"/>
                  <a:gd name="T65" fmla="*/ 964 h 2211"/>
                  <a:gd name="T66" fmla="*/ 113 w 1361"/>
                  <a:gd name="T67" fmla="*/ 964 h 2211"/>
                  <a:gd name="T68" fmla="*/ 113 w 1361"/>
                  <a:gd name="T69" fmla="*/ 992 h 2211"/>
                  <a:gd name="T70" fmla="*/ 255 w 1361"/>
                  <a:gd name="T71" fmla="*/ 964 h 2211"/>
                  <a:gd name="T72" fmla="*/ 369 w 1361"/>
                  <a:gd name="T73" fmla="*/ 1077 h 2211"/>
                  <a:gd name="T74" fmla="*/ 454 w 1361"/>
                  <a:gd name="T75" fmla="*/ 1276 h 2211"/>
                  <a:gd name="T76" fmla="*/ 567 w 1361"/>
                  <a:gd name="T77" fmla="*/ 1361 h 2211"/>
                  <a:gd name="T78" fmla="*/ 595 w 1361"/>
                  <a:gd name="T79" fmla="*/ 1503 h 2211"/>
                  <a:gd name="T80" fmla="*/ 567 w 1361"/>
                  <a:gd name="T81" fmla="*/ 1644 h 2211"/>
                  <a:gd name="T82" fmla="*/ 595 w 1361"/>
                  <a:gd name="T83" fmla="*/ 1729 h 2211"/>
                  <a:gd name="T84" fmla="*/ 794 w 1361"/>
                  <a:gd name="T85" fmla="*/ 1729 h 2211"/>
                  <a:gd name="T86" fmla="*/ 765 w 1361"/>
                  <a:gd name="T87" fmla="*/ 1899 h 2211"/>
                  <a:gd name="T88" fmla="*/ 709 w 1361"/>
                  <a:gd name="T89" fmla="*/ 1899 h 2211"/>
                  <a:gd name="T90" fmla="*/ 624 w 1361"/>
                  <a:gd name="T91" fmla="*/ 2013 h 2211"/>
                  <a:gd name="T92" fmla="*/ 737 w 1361"/>
                  <a:gd name="T93" fmla="*/ 2098 h 2211"/>
                  <a:gd name="T94" fmla="*/ 879 w 1361"/>
                  <a:gd name="T95" fmla="*/ 2211 h 2211"/>
                  <a:gd name="T96" fmla="*/ 1077 w 1361"/>
                  <a:gd name="T97" fmla="*/ 2211 h 2211"/>
                  <a:gd name="T98" fmla="*/ 1191 w 1361"/>
                  <a:gd name="T99" fmla="*/ 2183 h 2211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0" t="0" r="r" b="b"/>
                <a:pathLst>
                  <a:path w="1361" h="2211">
                    <a:moveTo>
                      <a:pt x="1191" y="2183"/>
                    </a:moveTo>
                    <a:lnTo>
                      <a:pt x="1134" y="2070"/>
                    </a:lnTo>
                    <a:lnTo>
                      <a:pt x="1191" y="1984"/>
                    </a:lnTo>
                    <a:lnTo>
                      <a:pt x="1162" y="1814"/>
                    </a:lnTo>
                    <a:lnTo>
                      <a:pt x="1162" y="1588"/>
                    </a:lnTo>
                    <a:lnTo>
                      <a:pt x="1134" y="1474"/>
                    </a:lnTo>
                    <a:lnTo>
                      <a:pt x="1247" y="1389"/>
                    </a:lnTo>
                    <a:lnTo>
                      <a:pt x="1361" y="1162"/>
                    </a:lnTo>
                    <a:lnTo>
                      <a:pt x="1304" y="1106"/>
                    </a:lnTo>
                    <a:lnTo>
                      <a:pt x="1276" y="964"/>
                    </a:lnTo>
                    <a:lnTo>
                      <a:pt x="1191" y="936"/>
                    </a:lnTo>
                    <a:lnTo>
                      <a:pt x="1106" y="822"/>
                    </a:lnTo>
                    <a:lnTo>
                      <a:pt x="1021" y="822"/>
                    </a:lnTo>
                    <a:lnTo>
                      <a:pt x="907" y="624"/>
                    </a:lnTo>
                    <a:lnTo>
                      <a:pt x="737" y="454"/>
                    </a:lnTo>
                    <a:lnTo>
                      <a:pt x="709" y="312"/>
                    </a:lnTo>
                    <a:lnTo>
                      <a:pt x="595" y="170"/>
                    </a:lnTo>
                    <a:lnTo>
                      <a:pt x="595" y="113"/>
                    </a:lnTo>
                    <a:lnTo>
                      <a:pt x="425" y="0"/>
                    </a:lnTo>
                    <a:lnTo>
                      <a:pt x="255" y="198"/>
                    </a:lnTo>
                    <a:lnTo>
                      <a:pt x="170" y="198"/>
                    </a:lnTo>
                    <a:lnTo>
                      <a:pt x="142" y="369"/>
                    </a:lnTo>
                    <a:lnTo>
                      <a:pt x="198" y="369"/>
                    </a:lnTo>
                    <a:lnTo>
                      <a:pt x="57" y="567"/>
                    </a:lnTo>
                    <a:lnTo>
                      <a:pt x="85" y="652"/>
                    </a:lnTo>
                    <a:lnTo>
                      <a:pt x="113" y="652"/>
                    </a:lnTo>
                    <a:lnTo>
                      <a:pt x="85" y="680"/>
                    </a:lnTo>
                    <a:lnTo>
                      <a:pt x="142" y="765"/>
                    </a:lnTo>
                    <a:lnTo>
                      <a:pt x="170" y="765"/>
                    </a:lnTo>
                    <a:lnTo>
                      <a:pt x="113" y="879"/>
                    </a:lnTo>
                    <a:lnTo>
                      <a:pt x="57" y="822"/>
                    </a:lnTo>
                    <a:lnTo>
                      <a:pt x="0" y="850"/>
                    </a:lnTo>
                    <a:lnTo>
                      <a:pt x="0" y="964"/>
                    </a:lnTo>
                    <a:lnTo>
                      <a:pt x="113" y="964"/>
                    </a:lnTo>
                    <a:lnTo>
                      <a:pt x="113" y="992"/>
                    </a:lnTo>
                    <a:lnTo>
                      <a:pt x="255" y="964"/>
                    </a:lnTo>
                    <a:lnTo>
                      <a:pt x="369" y="1077"/>
                    </a:lnTo>
                    <a:lnTo>
                      <a:pt x="454" y="1276"/>
                    </a:lnTo>
                    <a:lnTo>
                      <a:pt x="567" y="1361"/>
                    </a:lnTo>
                    <a:lnTo>
                      <a:pt x="595" y="1503"/>
                    </a:lnTo>
                    <a:lnTo>
                      <a:pt x="567" y="1644"/>
                    </a:lnTo>
                    <a:lnTo>
                      <a:pt x="595" y="1729"/>
                    </a:lnTo>
                    <a:lnTo>
                      <a:pt x="794" y="1729"/>
                    </a:lnTo>
                    <a:lnTo>
                      <a:pt x="765" y="1899"/>
                    </a:lnTo>
                    <a:lnTo>
                      <a:pt x="709" y="1899"/>
                    </a:lnTo>
                    <a:lnTo>
                      <a:pt x="624" y="2013"/>
                    </a:lnTo>
                    <a:lnTo>
                      <a:pt x="737" y="2098"/>
                    </a:lnTo>
                    <a:lnTo>
                      <a:pt x="879" y="2211"/>
                    </a:lnTo>
                    <a:lnTo>
                      <a:pt x="1077" y="2211"/>
                    </a:lnTo>
                    <a:lnTo>
                      <a:pt x="1191" y="218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27" name="Freeform 297">
                <a:extLst>
                  <a:ext uri="{FF2B5EF4-FFF2-40B4-BE49-F238E27FC236}">
                    <a16:creationId xmlns:a16="http://schemas.microsoft.com/office/drawing/2014/main" id="{8383EDAB-58E3-4237-AED3-E40CDB81FA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" y="5563"/>
                <a:ext cx="1077" cy="1247"/>
              </a:xfrm>
              <a:custGeom>
                <a:avLst/>
                <a:gdLst>
                  <a:gd name="T0" fmla="*/ 1020 w 1077"/>
                  <a:gd name="T1" fmla="*/ 1134 h 1247"/>
                  <a:gd name="T2" fmla="*/ 907 w 1077"/>
                  <a:gd name="T3" fmla="*/ 1049 h 1247"/>
                  <a:gd name="T4" fmla="*/ 992 w 1077"/>
                  <a:gd name="T5" fmla="*/ 935 h 1247"/>
                  <a:gd name="T6" fmla="*/ 1020 w 1077"/>
                  <a:gd name="T7" fmla="*/ 935 h 1247"/>
                  <a:gd name="T8" fmla="*/ 1048 w 1077"/>
                  <a:gd name="T9" fmla="*/ 935 h 1247"/>
                  <a:gd name="T10" fmla="*/ 1077 w 1077"/>
                  <a:gd name="T11" fmla="*/ 765 h 1247"/>
                  <a:gd name="T12" fmla="*/ 878 w 1077"/>
                  <a:gd name="T13" fmla="*/ 765 h 1247"/>
                  <a:gd name="T14" fmla="*/ 850 w 1077"/>
                  <a:gd name="T15" fmla="*/ 680 h 1247"/>
                  <a:gd name="T16" fmla="*/ 878 w 1077"/>
                  <a:gd name="T17" fmla="*/ 539 h 1247"/>
                  <a:gd name="T18" fmla="*/ 850 w 1077"/>
                  <a:gd name="T19" fmla="*/ 397 h 1247"/>
                  <a:gd name="T20" fmla="*/ 737 w 1077"/>
                  <a:gd name="T21" fmla="*/ 312 h 1247"/>
                  <a:gd name="T22" fmla="*/ 652 w 1077"/>
                  <a:gd name="T23" fmla="*/ 113 h 1247"/>
                  <a:gd name="T24" fmla="*/ 538 w 1077"/>
                  <a:gd name="T25" fmla="*/ 0 h 1247"/>
                  <a:gd name="T26" fmla="*/ 396 w 1077"/>
                  <a:gd name="T27" fmla="*/ 28 h 1247"/>
                  <a:gd name="T28" fmla="*/ 396 w 1077"/>
                  <a:gd name="T29" fmla="*/ 0 h 1247"/>
                  <a:gd name="T30" fmla="*/ 283 w 1077"/>
                  <a:gd name="T31" fmla="*/ 0 h 1247"/>
                  <a:gd name="T32" fmla="*/ 113 w 1077"/>
                  <a:gd name="T33" fmla="*/ 198 h 1247"/>
                  <a:gd name="T34" fmla="*/ 113 w 1077"/>
                  <a:gd name="T35" fmla="*/ 283 h 1247"/>
                  <a:gd name="T36" fmla="*/ 0 w 1077"/>
                  <a:gd name="T37" fmla="*/ 397 h 1247"/>
                  <a:gd name="T38" fmla="*/ 28 w 1077"/>
                  <a:gd name="T39" fmla="*/ 539 h 1247"/>
                  <a:gd name="T40" fmla="*/ 141 w 1077"/>
                  <a:gd name="T41" fmla="*/ 595 h 1247"/>
                  <a:gd name="T42" fmla="*/ 198 w 1077"/>
                  <a:gd name="T43" fmla="*/ 709 h 1247"/>
                  <a:gd name="T44" fmla="*/ 311 w 1077"/>
                  <a:gd name="T45" fmla="*/ 737 h 1247"/>
                  <a:gd name="T46" fmla="*/ 396 w 1077"/>
                  <a:gd name="T47" fmla="*/ 822 h 1247"/>
                  <a:gd name="T48" fmla="*/ 368 w 1077"/>
                  <a:gd name="T49" fmla="*/ 879 h 1247"/>
                  <a:gd name="T50" fmla="*/ 368 w 1077"/>
                  <a:gd name="T51" fmla="*/ 992 h 1247"/>
                  <a:gd name="T52" fmla="*/ 595 w 1077"/>
                  <a:gd name="T53" fmla="*/ 1134 h 1247"/>
                  <a:gd name="T54" fmla="*/ 567 w 1077"/>
                  <a:gd name="T55" fmla="*/ 1162 h 1247"/>
                  <a:gd name="T56" fmla="*/ 595 w 1077"/>
                  <a:gd name="T57" fmla="*/ 1247 h 1247"/>
                  <a:gd name="T58" fmla="*/ 935 w 1077"/>
                  <a:gd name="T59" fmla="*/ 1134 h 1247"/>
                  <a:gd name="T60" fmla="*/ 1020 w 1077"/>
                  <a:gd name="T61" fmla="*/ 1134 h 1247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0" t="0" r="r" b="b"/>
                <a:pathLst>
                  <a:path w="1077" h="1247">
                    <a:moveTo>
                      <a:pt x="1020" y="1134"/>
                    </a:moveTo>
                    <a:lnTo>
                      <a:pt x="907" y="1049"/>
                    </a:lnTo>
                    <a:lnTo>
                      <a:pt x="992" y="935"/>
                    </a:lnTo>
                    <a:lnTo>
                      <a:pt x="1020" y="935"/>
                    </a:lnTo>
                    <a:lnTo>
                      <a:pt x="1048" y="935"/>
                    </a:lnTo>
                    <a:lnTo>
                      <a:pt x="1077" y="765"/>
                    </a:lnTo>
                    <a:lnTo>
                      <a:pt x="878" y="765"/>
                    </a:lnTo>
                    <a:lnTo>
                      <a:pt x="850" y="680"/>
                    </a:lnTo>
                    <a:lnTo>
                      <a:pt x="878" y="539"/>
                    </a:lnTo>
                    <a:lnTo>
                      <a:pt x="850" y="397"/>
                    </a:lnTo>
                    <a:lnTo>
                      <a:pt x="737" y="312"/>
                    </a:lnTo>
                    <a:lnTo>
                      <a:pt x="652" y="113"/>
                    </a:lnTo>
                    <a:lnTo>
                      <a:pt x="538" y="0"/>
                    </a:lnTo>
                    <a:lnTo>
                      <a:pt x="396" y="28"/>
                    </a:lnTo>
                    <a:lnTo>
                      <a:pt x="396" y="0"/>
                    </a:lnTo>
                    <a:lnTo>
                      <a:pt x="283" y="0"/>
                    </a:lnTo>
                    <a:lnTo>
                      <a:pt x="113" y="198"/>
                    </a:lnTo>
                    <a:lnTo>
                      <a:pt x="113" y="283"/>
                    </a:lnTo>
                    <a:lnTo>
                      <a:pt x="0" y="397"/>
                    </a:lnTo>
                    <a:lnTo>
                      <a:pt x="28" y="539"/>
                    </a:lnTo>
                    <a:lnTo>
                      <a:pt x="141" y="595"/>
                    </a:lnTo>
                    <a:lnTo>
                      <a:pt x="198" y="709"/>
                    </a:lnTo>
                    <a:lnTo>
                      <a:pt x="311" y="737"/>
                    </a:lnTo>
                    <a:lnTo>
                      <a:pt x="396" y="822"/>
                    </a:lnTo>
                    <a:lnTo>
                      <a:pt x="368" y="879"/>
                    </a:lnTo>
                    <a:lnTo>
                      <a:pt x="368" y="992"/>
                    </a:lnTo>
                    <a:lnTo>
                      <a:pt x="595" y="1134"/>
                    </a:lnTo>
                    <a:lnTo>
                      <a:pt x="567" y="1162"/>
                    </a:lnTo>
                    <a:lnTo>
                      <a:pt x="595" y="1247"/>
                    </a:lnTo>
                    <a:lnTo>
                      <a:pt x="935" y="1134"/>
                    </a:lnTo>
                    <a:lnTo>
                      <a:pt x="1020" y="113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1027" name="Group 300">
            <a:extLst>
              <a:ext uri="{FF2B5EF4-FFF2-40B4-BE49-F238E27FC236}">
                <a16:creationId xmlns:a16="http://schemas.microsoft.com/office/drawing/2014/main" id="{0CF0D34C-0CE8-451A-B2E6-566C3B1AA793}"/>
              </a:ext>
            </a:extLst>
          </p:cNvPr>
          <p:cNvGrpSpPr>
            <a:grpSpLocks/>
          </p:cNvGrpSpPr>
          <p:nvPr/>
        </p:nvGrpSpPr>
        <p:grpSpPr bwMode="auto">
          <a:xfrm>
            <a:off x="5340350" y="7167563"/>
            <a:ext cx="530225" cy="133350"/>
            <a:chOff x="1320" y="1422"/>
            <a:chExt cx="334" cy="84"/>
          </a:xfrm>
        </p:grpSpPr>
        <p:sp>
          <p:nvSpPr>
            <p:cNvPr id="1100" name="WordArt 301">
              <a:extLst>
                <a:ext uri="{FF2B5EF4-FFF2-40B4-BE49-F238E27FC236}">
                  <a16:creationId xmlns:a16="http://schemas.microsoft.com/office/drawing/2014/main" id="{2D5ED5B7-97BA-4DC3-9961-8A5851CC1EA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20" y="1422"/>
              <a:ext cx="333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宇都宮市</a:t>
              </a:r>
            </a:p>
          </p:txBody>
        </p:sp>
        <p:sp>
          <p:nvSpPr>
            <p:cNvPr id="1101" name="WordArt 302">
              <a:extLst>
                <a:ext uri="{FF2B5EF4-FFF2-40B4-BE49-F238E27FC236}">
                  <a16:creationId xmlns:a16="http://schemas.microsoft.com/office/drawing/2014/main" id="{897B2394-7C8D-46EB-9500-610E8E16594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21" y="142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宇都宮市</a:t>
              </a:r>
            </a:p>
          </p:txBody>
        </p:sp>
      </p:grpSp>
      <p:grpSp>
        <p:nvGrpSpPr>
          <p:cNvPr id="1028" name="Group 303">
            <a:extLst>
              <a:ext uri="{FF2B5EF4-FFF2-40B4-BE49-F238E27FC236}">
                <a16:creationId xmlns:a16="http://schemas.microsoft.com/office/drawing/2014/main" id="{50D29DC5-7469-4C5E-988B-A36383142291}"/>
              </a:ext>
            </a:extLst>
          </p:cNvPr>
          <p:cNvGrpSpPr>
            <a:grpSpLocks/>
          </p:cNvGrpSpPr>
          <p:nvPr/>
        </p:nvGrpSpPr>
        <p:grpSpPr bwMode="auto">
          <a:xfrm>
            <a:off x="1470025" y="9686925"/>
            <a:ext cx="396875" cy="133350"/>
            <a:chOff x="358" y="1366"/>
            <a:chExt cx="250" cy="84"/>
          </a:xfrm>
        </p:grpSpPr>
        <p:sp>
          <p:nvSpPr>
            <p:cNvPr id="1098" name="WordArt 304">
              <a:extLst>
                <a:ext uri="{FF2B5EF4-FFF2-40B4-BE49-F238E27FC236}">
                  <a16:creationId xmlns:a16="http://schemas.microsoft.com/office/drawing/2014/main" id="{3A8BB52F-DEEF-4022-A886-84EA15761B5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1366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足利市</a:t>
              </a:r>
            </a:p>
          </p:txBody>
        </p:sp>
        <p:sp>
          <p:nvSpPr>
            <p:cNvPr id="1099" name="WordArt 305">
              <a:extLst>
                <a:ext uri="{FF2B5EF4-FFF2-40B4-BE49-F238E27FC236}">
                  <a16:creationId xmlns:a16="http://schemas.microsoft.com/office/drawing/2014/main" id="{81CD9D7E-B349-472C-BD11-FBEAFB66FCB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136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足利市</a:t>
              </a:r>
            </a:p>
          </p:txBody>
        </p:sp>
      </p:grpSp>
      <p:grpSp>
        <p:nvGrpSpPr>
          <p:cNvPr id="1029" name="Group 306">
            <a:extLst>
              <a:ext uri="{FF2B5EF4-FFF2-40B4-BE49-F238E27FC236}">
                <a16:creationId xmlns:a16="http://schemas.microsoft.com/office/drawing/2014/main" id="{2CDD2C80-4910-4505-8452-8E9FEDB3A2D4}"/>
              </a:ext>
            </a:extLst>
          </p:cNvPr>
          <p:cNvGrpSpPr>
            <a:grpSpLocks/>
          </p:cNvGrpSpPr>
          <p:nvPr/>
        </p:nvGrpSpPr>
        <p:grpSpPr bwMode="auto">
          <a:xfrm>
            <a:off x="5340350" y="2620963"/>
            <a:ext cx="530225" cy="133350"/>
            <a:chOff x="1726" y="1397"/>
            <a:chExt cx="334" cy="84"/>
          </a:xfrm>
        </p:grpSpPr>
        <p:sp>
          <p:nvSpPr>
            <p:cNvPr id="1096" name="WordArt 307">
              <a:extLst>
                <a:ext uri="{FF2B5EF4-FFF2-40B4-BE49-F238E27FC236}">
                  <a16:creationId xmlns:a16="http://schemas.microsoft.com/office/drawing/2014/main" id="{FF25A4DA-2DB1-4024-BC73-14A8C0FCB92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26" y="1397"/>
              <a:ext cx="333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那須塩原市</a:t>
              </a:r>
            </a:p>
          </p:txBody>
        </p:sp>
        <p:sp>
          <p:nvSpPr>
            <p:cNvPr id="1097" name="WordArt 308">
              <a:extLst>
                <a:ext uri="{FF2B5EF4-FFF2-40B4-BE49-F238E27FC236}">
                  <a16:creationId xmlns:a16="http://schemas.microsoft.com/office/drawing/2014/main" id="{30338D18-C117-400E-9FBE-C90C23183D0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27" y="139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那須塩原市</a:t>
              </a:r>
            </a:p>
          </p:txBody>
        </p:sp>
      </p:grpSp>
      <p:grpSp>
        <p:nvGrpSpPr>
          <p:cNvPr id="1030" name="Group 309">
            <a:extLst>
              <a:ext uri="{FF2B5EF4-FFF2-40B4-BE49-F238E27FC236}">
                <a16:creationId xmlns:a16="http://schemas.microsoft.com/office/drawing/2014/main" id="{D1DCEFE5-BD9E-4656-AFFE-D5C1698F3C6F}"/>
              </a:ext>
            </a:extLst>
          </p:cNvPr>
          <p:cNvGrpSpPr>
            <a:grpSpLocks/>
          </p:cNvGrpSpPr>
          <p:nvPr/>
        </p:nvGrpSpPr>
        <p:grpSpPr bwMode="auto">
          <a:xfrm>
            <a:off x="3532188" y="9504363"/>
            <a:ext cx="396875" cy="133350"/>
            <a:chOff x="764" y="1341"/>
            <a:chExt cx="250" cy="84"/>
          </a:xfrm>
        </p:grpSpPr>
        <p:sp>
          <p:nvSpPr>
            <p:cNvPr id="1094" name="WordArt 310">
              <a:extLst>
                <a:ext uri="{FF2B5EF4-FFF2-40B4-BE49-F238E27FC236}">
                  <a16:creationId xmlns:a16="http://schemas.microsoft.com/office/drawing/2014/main" id="{1AE885F7-28D0-4CC5-BDDA-4A84745638E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64" y="1341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栃木市</a:t>
              </a:r>
            </a:p>
          </p:txBody>
        </p:sp>
        <p:sp>
          <p:nvSpPr>
            <p:cNvPr id="1095" name="WordArt 311">
              <a:extLst>
                <a:ext uri="{FF2B5EF4-FFF2-40B4-BE49-F238E27FC236}">
                  <a16:creationId xmlns:a16="http://schemas.microsoft.com/office/drawing/2014/main" id="{CBC0C8CE-FE19-4C5A-8C00-D1663CBD42B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65" y="134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栃木市</a:t>
              </a:r>
            </a:p>
          </p:txBody>
        </p:sp>
      </p:grpSp>
      <p:grpSp>
        <p:nvGrpSpPr>
          <p:cNvPr id="1031" name="Group 312">
            <a:extLst>
              <a:ext uri="{FF2B5EF4-FFF2-40B4-BE49-F238E27FC236}">
                <a16:creationId xmlns:a16="http://schemas.microsoft.com/office/drawing/2014/main" id="{03255C72-AEE4-4F7C-A6EB-747F035646DF}"/>
              </a:ext>
            </a:extLst>
          </p:cNvPr>
          <p:cNvGrpSpPr>
            <a:grpSpLocks/>
          </p:cNvGrpSpPr>
          <p:nvPr/>
        </p:nvGrpSpPr>
        <p:grpSpPr bwMode="auto">
          <a:xfrm>
            <a:off x="7321550" y="4060825"/>
            <a:ext cx="530225" cy="133350"/>
            <a:chOff x="1320" y="1674"/>
            <a:chExt cx="334" cy="84"/>
          </a:xfrm>
        </p:grpSpPr>
        <p:sp>
          <p:nvSpPr>
            <p:cNvPr id="1092" name="WordArt 313">
              <a:extLst>
                <a:ext uri="{FF2B5EF4-FFF2-40B4-BE49-F238E27FC236}">
                  <a16:creationId xmlns:a16="http://schemas.microsoft.com/office/drawing/2014/main" id="{87A4929D-4799-4ADE-94A2-9D5F53FC58D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20" y="1674"/>
              <a:ext cx="333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大田原市</a:t>
              </a:r>
            </a:p>
          </p:txBody>
        </p:sp>
        <p:sp>
          <p:nvSpPr>
            <p:cNvPr id="1093" name="WordArt 314">
              <a:extLst>
                <a:ext uri="{FF2B5EF4-FFF2-40B4-BE49-F238E27FC236}">
                  <a16:creationId xmlns:a16="http://schemas.microsoft.com/office/drawing/2014/main" id="{09AD6D37-F4B4-465C-BED3-28449548B72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21" y="1675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大田原市</a:t>
              </a:r>
            </a:p>
          </p:txBody>
        </p:sp>
      </p:grpSp>
      <p:grpSp>
        <p:nvGrpSpPr>
          <p:cNvPr id="1032" name="Group 315">
            <a:extLst>
              <a:ext uri="{FF2B5EF4-FFF2-40B4-BE49-F238E27FC236}">
                <a16:creationId xmlns:a16="http://schemas.microsoft.com/office/drawing/2014/main" id="{5EC1460F-A20F-4D19-91F8-1E89AEABF51D}"/>
              </a:ext>
            </a:extLst>
          </p:cNvPr>
          <p:cNvGrpSpPr>
            <a:grpSpLocks/>
          </p:cNvGrpSpPr>
          <p:nvPr/>
        </p:nvGrpSpPr>
        <p:grpSpPr bwMode="auto">
          <a:xfrm>
            <a:off x="2325688" y="8966200"/>
            <a:ext cx="396875" cy="133350"/>
            <a:chOff x="358" y="1618"/>
            <a:chExt cx="250" cy="84"/>
          </a:xfrm>
        </p:grpSpPr>
        <p:sp>
          <p:nvSpPr>
            <p:cNvPr id="1090" name="WordArt 316">
              <a:extLst>
                <a:ext uri="{FF2B5EF4-FFF2-40B4-BE49-F238E27FC236}">
                  <a16:creationId xmlns:a16="http://schemas.microsoft.com/office/drawing/2014/main" id="{1B66E023-74C3-4C38-A236-A0BD4CCE943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1618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佐野市</a:t>
              </a:r>
            </a:p>
          </p:txBody>
        </p:sp>
        <p:sp>
          <p:nvSpPr>
            <p:cNvPr id="1091" name="WordArt 317">
              <a:extLst>
                <a:ext uri="{FF2B5EF4-FFF2-40B4-BE49-F238E27FC236}">
                  <a16:creationId xmlns:a16="http://schemas.microsoft.com/office/drawing/2014/main" id="{F9C07441-6BEB-4D9B-BBF2-7C1AACFF648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161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佐野市</a:t>
              </a:r>
            </a:p>
          </p:txBody>
        </p:sp>
      </p:grpSp>
      <p:grpSp>
        <p:nvGrpSpPr>
          <p:cNvPr id="1033" name="Group 318">
            <a:extLst>
              <a:ext uri="{FF2B5EF4-FFF2-40B4-BE49-F238E27FC236}">
                <a16:creationId xmlns:a16="http://schemas.microsoft.com/office/drawing/2014/main" id="{552656A5-10FF-4B8E-B728-CEF0641E1A69}"/>
              </a:ext>
            </a:extLst>
          </p:cNvPr>
          <p:cNvGrpSpPr>
            <a:grpSpLocks/>
          </p:cNvGrpSpPr>
          <p:nvPr/>
        </p:nvGrpSpPr>
        <p:grpSpPr bwMode="auto">
          <a:xfrm>
            <a:off x="6240463" y="5680075"/>
            <a:ext cx="530225" cy="133350"/>
            <a:chOff x="1726" y="1649"/>
            <a:chExt cx="334" cy="84"/>
          </a:xfrm>
        </p:grpSpPr>
        <p:sp>
          <p:nvSpPr>
            <p:cNvPr id="1088" name="WordArt 319">
              <a:extLst>
                <a:ext uri="{FF2B5EF4-FFF2-40B4-BE49-F238E27FC236}">
                  <a16:creationId xmlns:a16="http://schemas.microsoft.com/office/drawing/2014/main" id="{0D9C411B-0FF3-4F38-97FE-571F89C4B09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26" y="1649"/>
              <a:ext cx="333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さくら市</a:t>
              </a:r>
            </a:p>
          </p:txBody>
        </p:sp>
        <p:sp>
          <p:nvSpPr>
            <p:cNvPr id="1089" name="WordArt 320">
              <a:extLst>
                <a:ext uri="{FF2B5EF4-FFF2-40B4-BE49-F238E27FC236}">
                  <a16:creationId xmlns:a16="http://schemas.microsoft.com/office/drawing/2014/main" id="{96CF2960-3EC2-4528-B5ED-B306A4A10DE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27" y="165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さくら市</a:t>
              </a:r>
            </a:p>
          </p:txBody>
        </p:sp>
      </p:grpSp>
      <p:grpSp>
        <p:nvGrpSpPr>
          <p:cNvPr id="1034" name="Group 321">
            <a:extLst>
              <a:ext uri="{FF2B5EF4-FFF2-40B4-BE49-F238E27FC236}">
                <a16:creationId xmlns:a16="http://schemas.microsoft.com/office/drawing/2014/main" id="{6F1E8A7B-753A-46AC-A858-C7018C848F98}"/>
              </a:ext>
            </a:extLst>
          </p:cNvPr>
          <p:cNvGrpSpPr>
            <a:grpSpLocks/>
          </p:cNvGrpSpPr>
          <p:nvPr/>
        </p:nvGrpSpPr>
        <p:grpSpPr bwMode="auto">
          <a:xfrm>
            <a:off x="3135313" y="7300913"/>
            <a:ext cx="396875" cy="133350"/>
            <a:chOff x="764" y="1593"/>
            <a:chExt cx="250" cy="84"/>
          </a:xfrm>
        </p:grpSpPr>
        <p:sp>
          <p:nvSpPr>
            <p:cNvPr id="1086" name="WordArt 322">
              <a:extLst>
                <a:ext uri="{FF2B5EF4-FFF2-40B4-BE49-F238E27FC236}">
                  <a16:creationId xmlns:a16="http://schemas.microsoft.com/office/drawing/2014/main" id="{A9907D1F-10DF-4D52-8424-38A5D80EB79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64" y="1593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鹿沼市</a:t>
              </a:r>
            </a:p>
          </p:txBody>
        </p:sp>
        <p:sp>
          <p:nvSpPr>
            <p:cNvPr id="1087" name="WordArt 323">
              <a:extLst>
                <a:ext uri="{FF2B5EF4-FFF2-40B4-BE49-F238E27FC236}">
                  <a16:creationId xmlns:a16="http://schemas.microsoft.com/office/drawing/2014/main" id="{F4162C19-4657-4C34-9D94-5E2428A4D26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65" y="159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鹿沼市</a:t>
              </a:r>
            </a:p>
          </p:txBody>
        </p:sp>
      </p:grpSp>
      <p:grpSp>
        <p:nvGrpSpPr>
          <p:cNvPr id="1035" name="Group 324">
            <a:extLst>
              <a:ext uri="{FF2B5EF4-FFF2-40B4-BE49-F238E27FC236}">
                <a16:creationId xmlns:a16="http://schemas.microsoft.com/office/drawing/2014/main" id="{F0594087-4900-4FE2-8122-ACF4E4720965}"/>
              </a:ext>
            </a:extLst>
          </p:cNvPr>
          <p:cNvGrpSpPr>
            <a:grpSpLocks/>
          </p:cNvGrpSpPr>
          <p:nvPr/>
        </p:nvGrpSpPr>
        <p:grpSpPr bwMode="auto">
          <a:xfrm>
            <a:off x="7500938" y="6221413"/>
            <a:ext cx="530225" cy="133350"/>
            <a:chOff x="1313" y="2047"/>
            <a:chExt cx="334" cy="84"/>
          </a:xfrm>
        </p:grpSpPr>
        <p:sp>
          <p:nvSpPr>
            <p:cNvPr id="1084" name="WordArt 325">
              <a:extLst>
                <a:ext uri="{FF2B5EF4-FFF2-40B4-BE49-F238E27FC236}">
                  <a16:creationId xmlns:a16="http://schemas.microsoft.com/office/drawing/2014/main" id="{D9E68FAD-FA45-4820-896A-F7611902392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13" y="2047"/>
              <a:ext cx="333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那須烏山市</a:t>
              </a:r>
            </a:p>
          </p:txBody>
        </p:sp>
        <p:sp>
          <p:nvSpPr>
            <p:cNvPr id="1085" name="WordArt 326">
              <a:extLst>
                <a:ext uri="{FF2B5EF4-FFF2-40B4-BE49-F238E27FC236}">
                  <a16:creationId xmlns:a16="http://schemas.microsoft.com/office/drawing/2014/main" id="{BB429C86-56CF-469F-BCD4-B36861A9C9B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14" y="204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那須烏山市</a:t>
              </a:r>
            </a:p>
          </p:txBody>
        </p:sp>
      </p:grpSp>
      <p:grpSp>
        <p:nvGrpSpPr>
          <p:cNvPr id="1036" name="Group 327">
            <a:extLst>
              <a:ext uri="{FF2B5EF4-FFF2-40B4-BE49-F238E27FC236}">
                <a16:creationId xmlns:a16="http://schemas.microsoft.com/office/drawing/2014/main" id="{288EECBE-EE46-4BB6-AFBF-D99B0591CFA8}"/>
              </a:ext>
            </a:extLst>
          </p:cNvPr>
          <p:cNvGrpSpPr>
            <a:grpSpLocks/>
          </p:cNvGrpSpPr>
          <p:nvPr/>
        </p:nvGrpSpPr>
        <p:grpSpPr bwMode="auto">
          <a:xfrm>
            <a:off x="2460625" y="4421188"/>
            <a:ext cx="396875" cy="133350"/>
            <a:chOff x="351" y="1991"/>
            <a:chExt cx="250" cy="84"/>
          </a:xfrm>
        </p:grpSpPr>
        <p:sp>
          <p:nvSpPr>
            <p:cNvPr id="1082" name="WordArt 328">
              <a:extLst>
                <a:ext uri="{FF2B5EF4-FFF2-40B4-BE49-F238E27FC236}">
                  <a16:creationId xmlns:a16="http://schemas.microsoft.com/office/drawing/2014/main" id="{129BA56D-2593-4D08-8DAF-2480D2BAD73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1" y="1991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日光市</a:t>
              </a:r>
            </a:p>
          </p:txBody>
        </p:sp>
        <p:sp>
          <p:nvSpPr>
            <p:cNvPr id="1083" name="WordArt 329">
              <a:extLst>
                <a:ext uri="{FF2B5EF4-FFF2-40B4-BE49-F238E27FC236}">
                  <a16:creationId xmlns:a16="http://schemas.microsoft.com/office/drawing/2014/main" id="{9854236B-441D-48CF-A903-90EDA61369D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2" y="199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日光市</a:t>
              </a:r>
            </a:p>
          </p:txBody>
        </p:sp>
      </p:grpSp>
      <p:grpSp>
        <p:nvGrpSpPr>
          <p:cNvPr id="1037" name="Group 330">
            <a:extLst>
              <a:ext uri="{FF2B5EF4-FFF2-40B4-BE49-F238E27FC236}">
                <a16:creationId xmlns:a16="http://schemas.microsoft.com/office/drawing/2014/main" id="{BB5F1880-5AB3-45FD-A3DB-DB6E067DC884}"/>
              </a:ext>
            </a:extLst>
          </p:cNvPr>
          <p:cNvGrpSpPr>
            <a:grpSpLocks/>
          </p:cNvGrpSpPr>
          <p:nvPr/>
        </p:nvGrpSpPr>
        <p:grpSpPr bwMode="auto">
          <a:xfrm>
            <a:off x="5386388" y="8786813"/>
            <a:ext cx="530225" cy="133350"/>
            <a:chOff x="1719" y="2022"/>
            <a:chExt cx="334" cy="84"/>
          </a:xfrm>
        </p:grpSpPr>
        <p:sp>
          <p:nvSpPr>
            <p:cNvPr id="1080" name="WordArt 331">
              <a:extLst>
                <a:ext uri="{FF2B5EF4-FFF2-40B4-BE49-F238E27FC236}">
                  <a16:creationId xmlns:a16="http://schemas.microsoft.com/office/drawing/2014/main" id="{3C507BFE-3938-40A3-9F9D-DAC27698B8C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19" y="2022"/>
              <a:ext cx="333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上三川町</a:t>
              </a:r>
            </a:p>
          </p:txBody>
        </p:sp>
        <p:sp>
          <p:nvSpPr>
            <p:cNvPr id="1081" name="WordArt 332">
              <a:extLst>
                <a:ext uri="{FF2B5EF4-FFF2-40B4-BE49-F238E27FC236}">
                  <a16:creationId xmlns:a16="http://schemas.microsoft.com/office/drawing/2014/main" id="{CC14CC1F-B5F1-4EC4-B425-29926208F15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20" y="202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上三川町</a:t>
              </a:r>
            </a:p>
          </p:txBody>
        </p:sp>
      </p:grpSp>
      <p:grpSp>
        <p:nvGrpSpPr>
          <p:cNvPr id="1038" name="Group 333">
            <a:extLst>
              <a:ext uri="{FF2B5EF4-FFF2-40B4-BE49-F238E27FC236}">
                <a16:creationId xmlns:a16="http://schemas.microsoft.com/office/drawing/2014/main" id="{18EFD5BA-DEF2-4F73-8828-64E2B2EA397A}"/>
              </a:ext>
            </a:extLst>
          </p:cNvPr>
          <p:cNvGrpSpPr>
            <a:grpSpLocks/>
          </p:cNvGrpSpPr>
          <p:nvPr/>
        </p:nvGrpSpPr>
        <p:grpSpPr bwMode="auto">
          <a:xfrm>
            <a:off x="4440238" y="10180638"/>
            <a:ext cx="396875" cy="133350"/>
            <a:chOff x="757" y="1966"/>
            <a:chExt cx="250" cy="84"/>
          </a:xfrm>
        </p:grpSpPr>
        <p:sp>
          <p:nvSpPr>
            <p:cNvPr id="1078" name="WordArt 334">
              <a:extLst>
                <a:ext uri="{FF2B5EF4-FFF2-40B4-BE49-F238E27FC236}">
                  <a16:creationId xmlns:a16="http://schemas.microsoft.com/office/drawing/2014/main" id="{133C4FE4-9B82-49BB-99AB-4AF5BE3611E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57" y="1966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小山市</a:t>
              </a:r>
            </a:p>
          </p:txBody>
        </p:sp>
        <p:sp>
          <p:nvSpPr>
            <p:cNvPr id="1079" name="WordArt 335">
              <a:extLst>
                <a:ext uri="{FF2B5EF4-FFF2-40B4-BE49-F238E27FC236}">
                  <a16:creationId xmlns:a16="http://schemas.microsoft.com/office/drawing/2014/main" id="{F622F9FA-E603-477C-861D-47FAF6CB762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58" y="196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小山市</a:t>
              </a:r>
            </a:p>
          </p:txBody>
        </p:sp>
      </p:grpSp>
      <p:grpSp>
        <p:nvGrpSpPr>
          <p:cNvPr id="1039" name="Group 336">
            <a:extLst>
              <a:ext uri="{FF2B5EF4-FFF2-40B4-BE49-F238E27FC236}">
                <a16:creationId xmlns:a16="http://schemas.microsoft.com/office/drawing/2014/main" id="{CF5FEE59-5BDC-4DA3-A484-B96278ABED04}"/>
              </a:ext>
            </a:extLst>
          </p:cNvPr>
          <p:cNvGrpSpPr>
            <a:grpSpLocks/>
          </p:cNvGrpSpPr>
          <p:nvPr/>
        </p:nvGrpSpPr>
        <p:grpSpPr bwMode="auto">
          <a:xfrm>
            <a:off x="6421438" y="6580188"/>
            <a:ext cx="530225" cy="133350"/>
            <a:chOff x="1313" y="2299"/>
            <a:chExt cx="334" cy="84"/>
          </a:xfrm>
        </p:grpSpPr>
        <p:sp>
          <p:nvSpPr>
            <p:cNvPr id="1076" name="WordArt 337">
              <a:extLst>
                <a:ext uri="{FF2B5EF4-FFF2-40B4-BE49-F238E27FC236}">
                  <a16:creationId xmlns:a16="http://schemas.microsoft.com/office/drawing/2014/main" id="{46E14A11-4454-42D5-86BC-08687E962B5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13" y="2299"/>
              <a:ext cx="333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高根沢町</a:t>
              </a:r>
            </a:p>
          </p:txBody>
        </p:sp>
        <p:sp>
          <p:nvSpPr>
            <p:cNvPr id="1077" name="WordArt 338">
              <a:extLst>
                <a:ext uri="{FF2B5EF4-FFF2-40B4-BE49-F238E27FC236}">
                  <a16:creationId xmlns:a16="http://schemas.microsoft.com/office/drawing/2014/main" id="{481656E1-7CA5-43A7-9DB1-3971A3BD6D3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14" y="230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高根沢町</a:t>
              </a:r>
            </a:p>
          </p:txBody>
        </p:sp>
      </p:grpSp>
      <p:grpSp>
        <p:nvGrpSpPr>
          <p:cNvPr id="1040" name="Group 339">
            <a:extLst>
              <a:ext uri="{FF2B5EF4-FFF2-40B4-BE49-F238E27FC236}">
                <a16:creationId xmlns:a16="http://schemas.microsoft.com/office/drawing/2014/main" id="{9FCA9438-3B2F-4B8C-BEED-F8EB169F8A76}"/>
              </a:ext>
            </a:extLst>
          </p:cNvPr>
          <p:cNvGrpSpPr>
            <a:grpSpLocks/>
          </p:cNvGrpSpPr>
          <p:nvPr/>
        </p:nvGrpSpPr>
        <p:grpSpPr bwMode="auto">
          <a:xfrm>
            <a:off x="6375400" y="8875713"/>
            <a:ext cx="396875" cy="133350"/>
            <a:chOff x="351" y="2243"/>
            <a:chExt cx="250" cy="84"/>
          </a:xfrm>
        </p:grpSpPr>
        <p:sp>
          <p:nvSpPr>
            <p:cNvPr id="1074" name="WordArt 340">
              <a:extLst>
                <a:ext uri="{FF2B5EF4-FFF2-40B4-BE49-F238E27FC236}">
                  <a16:creationId xmlns:a16="http://schemas.microsoft.com/office/drawing/2014/main" id="{30CE470B-1AB6-4E4B-B4F2-FF29838B270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1" y="2243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真岡市</a:t>
              </a:r>
            </a:p>
          </p:txBody>
        </p:sp>
        <p:sp>
          <p:nvSpPr>
            <p:cNvPr id="1075" name="WordArt 341">
              <a:extLst>
                <a:ext uri="{FF2B5EF4-FFF2-40B4-BE49-F238E27FC236}">
                  <a16:creationId xmlns:a16="http://schemas.microsoft.com/office/drawing/2014/main" id="{C2F14FC0-9B78-4E0D-90C2-4A4E3C2CD84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2" y="224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真岡市</a:t>
              </a:r>
            </a:p>
          </p:txBody>
        </p:sp>
      </p:grpSp>
      <p:grpSp>
        <p:nvGrpSpPr>
          <p:cNvPr id="1041" name="Group 342">
            <a:extLst>
              <a:ext uri="{FF2B5EF4-FFF2-40B4-BE49-F238E27FC236}">
                <a16:creationId xmlns:a16="http://schemas.microsoft.com/office/drawing/2014/main" id="{25624640-E862-4ED2-BFA8-B99C2E9C913C}"/>
              </a:ext>
            </a:extLst>
          </p:cNvPr>
          <p:cNvGrpSpPr>
            <a:grpSpLocks/>
          </p:cNvGrpSpPr>
          <p:nvPr/>
        </p:nvGrpSpPr>
        <p:grpSpPr bwMode="auto">
          <a:xfrm>
            <a:off x="8005763" y="5275263"/>
            <a:ext cx="530225" cy="133350"/>
            <a:chOff x="1719" y="2274"/>
            <a:chExt cx="334" cy="84"/>
          </a:xfrm>
        </p:grpSpPr>
        <p:sp>
          <p:nvSpPr>
            <p:cNvPr id="1072" name="WordArt 343">
              <a:extLst>
                <a:ext uri="{FF2B5EF4-FFF2-40B4-BE49-F238E27FC236}">
                  <a16:creationId xmlns:a16="http://schemas.microsoft.com/office/drawing/2014/main" id="{009A59BA-8485-40B0-A71B-2C2E3DBE361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19" y="2274"/>
              <a:ext cx="333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那珂川町</a:t>
              </a:r>
            </a:p>
          </p:txBody>
        </p:sp>
        <p:sp>
          <p:nvSpPr>
            <p:cNvPr id="1073" name="WordArt 344">
              <a:extLst>
                <a:ext uri="{FF2B5EF4-FFF2-40B4-BE49-F238E27FC236}">
                  <a16:creationId xmlns:a16="http://schemas.microsoft.com/office/drawing/2014/main" id="{690F531F-55EE-4514-A737-37B10075937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20" y="2275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那珂川町</a:t>
              </a:r>
            </a:p>
          </p:txBody>
        </p:sp>
      </p:grpSp>
      <p:grpSp>
        <p:nvGrpSpPr>
          <p:cNvPr id="1042" name="Group 345">
            <a:extLst>
              <a:ext uri="{FF2B5EF4-FFF2-40B4-BE49-F238E27FC236}">
                <a16:creationId xmlns:a16="http://schemas.microsoft.com/office/drawing/2014/main" id="{37F29700-63AF-4694-8A2E-76CBC61FCA1D}"/>
              </a:ext>
            </a:extLst>
          </p:cNvPr>
          <p:cNvGrpSpPr>
            <a:grpSpLocks/>
          </p:cNvGrpSpPr>
          <p:nvPr/>
        </p:nvGrpSpPr>
        <p:grpSpPr bwMode="auto">
          <a:xfrm>
            <a:off x="5565775" y="4510088"/>
            <a:ext cx="396875" cy="133350"/>
            <a:chOff x="757" y="2218"/>
            <a:chExt cx="250" cy="84"/>
          </a:xfrm>
        </p:grpSpPr>
        <p:sp>
          <p:nvSpPr>
            <p:cNvPr id="1070" name="WordArt 346">
              <a:extLst>
                <a:ext uri="{FF2B5EF4-FFF2-40B4-BE49-F238E27FC236}">
                  <a16:creationId xmlns:a16="http://schemas.microsoft.com/office/drawing/2014/main" id="{B2A3A141-5010-4476-B46D-CF46FECA3FD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57" y="2218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矢板市</a:t>
              </a:r>
            </a:p>
          </p:txBody>
        </p:sp>
        <p:sp>
          <p:nvSpPr>
            <p:cNvPr id="1071" name="WordArt 347">
              <a:extLst>
                <a:ext uri="{FF2B5EF4-FFF2-40B4-BE49-F238E27FC236}">
                  <a16:creationId xmlns:a16="http://schemas.microsoft.com/office/drawing/2014/main" id="{CEBBCD53-8D17-4D93-B6CF-50A46E8EFFE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58" y="221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矢板市</a:t>
              </a:r>
            </a:p>
          </p:txBody>
        </p:sp>
      </p:grpSp>
      <p:grpSp>
        <p:nvGrpSpPr>
          <p:cNvPr id="1043" name="Group 348">
            <a:extLst>
              <a:ext uri="{FF2B5EF4-FFF2-40B4-BE49-F238E27FC236}">
                <a16:creationId xmlns:a16="http://schemas.microsoft.com/office/drawing/2014/main" id="{DCCB4732-AF74-4189-8412-89091F70D870}"/>
              </a:ext>
            </a:extLst>
          </p:cNvPr>
          <p:cNvGrpSpPr>
            <a:grpSpLocks/>
          </p:cNvGrpSpPr>
          <p:nvPr/>
        </p:nvGrpSpPr>
        <p:grpSpPr bwMode="auto">
          <a:xfrm>
            <a:off x="5160963" y="9371013"/>
            <a:ext cx="396875" cy="133350"/>
            <a:chOff x="351" y="2558"/>
            <a:chExt cx="250" cy="84"/>
          </a:xfrm>
        </p:grpSpPr>
        <p:sp>
          <p:nvSpPr>
            <p:cNvPr id="1068" name="WordArt 349">
              <a:extLst>
                <a:ext uri="{FF2B5EF4-FFF2-40B4-BE49-F238E27FC236}">
                  <a16:creationId xmlns:a16="http://schemas.microsoft.com/office/drawing/2014/main" id="{62CC10BA-2943-4221-9470-89E272DFEF5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1" y="2558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下野市</a:t>
              </a:r>
            </a:p>
          </p:txBody>
        </p:sp>
        <p:sp>
          <p:nvSpPr>
            <p:cNvPr id="1069" name="WordArt 350">
              <a:extLst>
                <a:ext uri="{FF2B5EF4-FFF2-40B4-BE49-F238E27FC236}">
                  <a16:creationId xmlns:a16="http://schemas.microsoft.com/office/drawing/2014/main" id="{1827146E-9821-4952-947F-BCCA12FE783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2" y="255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下野市</a:t>
              </a:r>
            </a:p>
          </p:txBody>
        </p:sp>
      </p:grpSp>
      <p:grpSp>
        <p:nvGrpSpPr>
          <p:cNvPr id="1044" name="Group 351">
            <a:extLst>
              <a:ext uri="{FF2B5EF4-FFF2-40B4-BE49-F238E27FC236}">
                <a16:creationId xmlns:a16="http://schemas.microsoft.com/office/drawing/2014/main" id="{076F54AF-1865-454B-92A8-8FB01070D19E}"/>
              </a:ext>
            </a:extLst>
          </p:cNvPr>
          <p:cNvGrpSpPr>
            <a:grpSpLocks/>
          </p:cNvGrpSpPr>
          <p:nvPr/>
        </p:nvGrpSpPr>
        <p:grpSpPr bwMode="auto">
          <a:xfrm>
            <a:off x="7366000" y="8515350"/>
            <a:ext cx="396875" cy="133350"/>
            <a:chOff x="757" y="2533"/>
            <a:chExt cx="250" cy="84"/>
          </a:xfrm>
        </p:grpSpPr>
        <p:sp>
          <p:nvSpPr>
            <p:cNvPr id="1066" name="WordArt 352">
              <a:extLst>
                <a:ext uri="{FF2B5EF4-FFF2-40B4-BE49-F238E27FC236}">
                  <a16:creationId xmlns:a16="http://schemas.microsoft.com/office/drawing/2014/main" id="{98FCF697-AC58-4E70-9AD0-92ED4B452A1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57" y="2533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益子町</a:t>
              </a:r>
            </a:p>
          </p:txBody>
        </p:sp>
        <p:sp>
          <p:nvSpPr>
            <p:cNvPr id="1067" name="WordArt 353">
              <a:extLst>
                <a:ext uri="{FF2B5EF4-FFF2-40B4-BE49-F238E27FC236}">
                  <a16:creationId xmlns:a16="http://schemas.microsoft.com/office/drawing/2014/main" id="{D838AC4B-4326-4A66-AA01-A7BF2DAD12A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58" y="253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益子町</a:t>
              </a:r>
            </a:p>
          </p:txBody>
        </p:sp>
      </p:grpSp>
      <p:grpSp>
        <p:nvGrpSpPr>
          <p:cNvPr id="1045" name="Group 357">
            <a:extLst>
              <a:ext uri="{FF2B5EF4-FFF2-40B4-BE49-F238E27FC236}">
                <a16:creationId xmlns:a16="http://schemas.microsoft.com/office/drawing/2014/main" id="{3A0DFFC5-246C-4367-BC11-700FAD4B4300}"/>
              </a:ext>
            </a:extLst>
          </p:cNvPr>
          <p:cNvGrpSpPr>
            <a:grpSpLocks/>
          </p:cNvGrpSpPr>
          <p:nvPr/>
        </p:nvGrpSpPr>
        <p:grpSpPr bwMode="auto">
          <a:xfrm>
            <a:off x="8175625" y="7796213"/>
            <a:ext cx="396875" cy="133350"/>
            <a:chOff x="757" y="2785"/>
            <a:chExt cx="250" cy="84"/>
          </a:xfrm>
        </p:grpSpPr>
        <p:sp>
          <p:nvSpPr>
            <p:cNvPr id="1064" name="WordArt 358">
              <a:extLst>
                <a:ext uri="{FF2B5EF4-FFF2-40B4-BE49-F238E27FC236}">
                  <a16:creationId xmlns:a16="http://schemas.microsoft.com/office/drawing/2014/main" id="{C3C1957B-05CC-4495-948A-ECD99E2DC8F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57" y="2785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茂木町</a:t>
              </a:r>
            </a:p>
          </p:txBody>
        </p:sp>
        <p:sp>
          <p:nvSpPr>
            <p:cNvPr id="1065" name="WordArt 359">
              <a:extLst>
                <a:ext uri="{FF2B5EF4-FFF2-40B4-BE49-F238E27FC236}">
                  <a16:creationId xmlns:a16="http://schemas.microsoft.com/office/drawing/2014/main" id="{B168E301-1DCC-4EED-8A8F-E9321A54CB6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58" y="278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茂木町</a:t>
              </a:r>
            </a:p>
          </p:txBody>
        </p:sp>
      </p:grpSp>
      <p:grpSp>
        <p:nvGrpSpPr>
          <p:cNvPr id="1046" name="Group 360">
            <a:extLst>
              <a:ext uri="{FF2B5EF4-FFF2-40B4-BE49-F238E27FC236}">
                <a16:creationId xmlns:a16="http://schemas.microsoft.com/office/drawing/2014/main" id="{00837705-7047-45A6-8569-FAE00AF755A0}"/>
              </a:ext>
            </a:extLst>
          </p:cNvPr>
          <p:cNvGrpSpPr>
            <a:grpSpLocks/>
          </p:cNvGrpSpPr>
          <p:nvPr/>
        </p:nvGrpSpPr>
        <p:grpSpPr bwMode="auto">
          <a:xfrm>
            <a:off x="4583113" y="4779963"/>
            <a:ext cx="396875" cy="133350"/>
            <a:chOff x="413" y="3123"/>
            <a:chExt cx="250" cy="84"/>
          </a:xfrm>
        </p:grpSpPr>
        <p:sp>
          <p:nvSpPr>
            <p:cNvPr id="1062" name="WordArt 361">
              <a:extLst>
                <a:ext uri="{FF2B5EF4-FFF2-40B4-BE49-F238E27FC236}">
                  <a16:creationId xmlns:a16="http://schemas.microsoft.com/office/drawing/2014/main" id="{C942ACB3-0C03-4981-A3E4-095B302D098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3" y="3123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塩谷町</a:t>
              </a:r>
            </a:p>
          </p:txBody>
        </p:sp>
        <p:sp>
          <p:nvSpPr>
            <p:cNvPr id="1063" name="WordArt 362">
              <a:extLst>
                <a:ext uri="{FF2B5EF4-FFF2-40B4-BE49-F238E27FC236}">
                  <a16:creationId xmlns:a16="http://schemas.microsoft.com/office/drawing/2014/main" id="{74565FAB-08F7-4445-8701-D198EDA6484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4" y="312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塩谷町</a:t>
              </a:r>
            </a:p>
          </p:txBody>
        </p:sp>
      </p:grpSp>
      <p:grpSp>
        <p:nvGrpSpPr>
          <p:cNvPr id="1047" name="Group 363">
            <a:extLst>
              <a:ext uri="{FF2B5EF4-FFF2-40B4-BE49-F238E27FC236}">
                <a16:creationId xmlns:a16="http://schemas.microsoft.com/office/drawing/2014/main" id="{E45A0A32-564C-4B4A-A12D-6DB8E905CEA9}"/>
              </a:ext>
            </a:extLst>
          </p:cNvPr>
          <p:cNvGrpSpPr>
            <a:grpSpLocks/>
          </p:cNvGrpSpPr>
          <p:nvPr/>
        </p:nvGrpSpPr>
        <p:grpSpPr bwMode="auto">
          <a:xfrm>
            <a:off x="4035425" y="11261725"/>
            <a:ext cx="396875" cy="133350"/>
            <a:chOff x="819" y="3098"/>
            <a:chExt cx="250" cy="84"/>
          </a:xfrm>
        </p:grpSpPr>
        <p:sp>
          <p:nvSpPr>
            <p:cNvPr id="1060" name="WordArt 364">
              <a:extLst>
                <a:ext uri="{FF2B5EF4-FFF2-40B4-BE49-F238E27FC236}">
                  <a16:creationId xmlns:a16="http://schemas.microsoft.com/office/drawing/2014/main" id="{813B2D4C-7800-4907-9406-A7A61869C17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9" y="3098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野木町</a:t>
              </a:r>
            </a:p>
          </p:txBody>
        </p:sp>
        <p:sp>
          <p:nvSpPr>
            <p:cNvPr id="1061" name="WordArt 365">
              <a:extLst>
                <a:ext uri="{FF2B5EF4-FFF2-40B4-BE49-F238E27FC236}">
                  <a16:creationId xmlns:a16="http://schemas.microsoft.com/office/drawing/2014/main" id="{F66EB277-97CE-43D5-87F7-973916D5107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0" y="309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野木町</a:t>
              </a:r>
            </a:p>
          </p:txBody>
        </p:sp>
      </p:grpSp>
      <p:grpSp>
        <p:nvGrpSpPr>
          <p:cNvPr id="1048" name="Group 366">
            <a:extLst>
              <a:ext uri="{FF2B5EF4-FFF2-40B4-BE49-F238E27FC236}">
                <a16:creationId xmlns:a16="http://schemas.microsoft.com/office/drawing/2014/main" id="{EDAF71B7-4DB4-4D83-A116-35CDD847C0F9}"/>
              </a:ext>
            </a:extLst>
          </p:cNvPr>
          <p:cNvGrpSpPr>
            <a:grpSpLocks/>
          </p:cNvGrpSpPr>
          <p:nvPr/>
        </p:nvGrpSpPr>
        <p:grpSpPr bwMode="auto">
          <a:xfrm>
            <a:off x="4538663" y="8561388"/>
            <a:ext cx="396875" cy="133350"/>
            <a:chOff x="413" y="3375"/>
            <a:chExt cx="250" cy="84"/>
          </a:xfrm>
        </p:grpSpPr>
        <p:sp>
          <p:nvSpPr>
            <p:cNvPr id="1058" name="WordArt 367">
              <a:extLst>
                <a:ext uri="{FF2B5EF4-FFF2-40B4-BE49-F238E27FC236}">
                  <a16:creationId xmlns:a16="http://schemas.microsoft.com/office/drawing/2014/main" id="{4CF47149-E727-46C0-989A-1B37134466C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3" y="3375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壬生町</a:t>
              </a:r>
            </a:p>
          </p:txBody>
        </p:sp>
        <p:sp>
          <p:nvSpPr>
            <p:cNvPr id="1059" name="WordArt 368">
              <a:extLst>
                <a:ext uri="{FF2B5EF4-FFF2-40B4-BE49-F238E27FC236}">
                  <a16:creationId xmlns:a16="http://schemas.microsoft.com/office/drawing/2014/main" id="{C1E6C573-844D-445D-A87D-8AB88852E64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4" y="337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壬生町</a:t>
              </a:r>
            </a:p>
          </p:txBody>
        </p:sp>
      </p:grpSp>
      <p:grpSp>
        <p:nvGrpSpPr>
          <p:cNvPr id="1049" name="Group 369">
            <a:extLst>
              <a:ext uri="{FF2B5EF4-FFF2-40B4-BE49-F238E27FC236}">
                <a16:creationId xmlns:a16="http://schemas.microsoft.com/office/drawing/2014/main" id="{C820FC46-830F-49D0-9282-804544F514CD}"/>
              </a:ext>
            </a:extLst>
          </p:cNvPr>
          <p:cNvGrpSpPr>
            <a:grpSpLocks/>
          </p:cNvGrpSpPr>
          <p:nvPr/>
        </p:nvGrpSpPr>
        <p:grpSpPr bwMode="auto">
          <a:xfrm>
            <a:off x="6653213" y="7570788"/>
            <a:ext cx="396875" cy="133350"/>
            <a:chOff x="819" y="3350"/>
            <a:chExt cx="250" cy="84"/>
          </a:xfrm>
        </p:grpSpPr>
        <p:sp>
          <p:nvSpPr>
            <p:cNvPr id="1056" name="WordArt 370">
              <a:extLst>
                <a:ext uri="{FF2B5EF4-FFF2-40B4-BE49-F238E27FC236}">
                  <a16:creationId xmlns:a16="http://schemas.microsoft.com/office/drawing/2014/main" id="{EF106515-D19B-4206-A140-EE82A272B34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9" y="3350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芳賀町</a:t>
              </a:r>
            </a:p>
          </p:txBody>
        </p:sp>
        <p:sp>
          <p:nvSpPr>
            <p:cNvPr id="1057" name="WordArt 371">
              <a:extLst>
                <a:ext uri="{FF2B5EF4-FFF2-40B4-BE49-F238E27FC236}">
                  <a16:creationId xmlns:a16="http://schemas.microsoft.com/office/drawing/2014/main" id="{00745972-3B1D-4D06-8C19-10CEF5866AE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0" y="335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芳賀町</a:t>
              </a:r>
            </a:p>
          </p:txBody>
        </p:sp>
      </p:grpSp>
      <p:grpSp>
        <p:nvGrpSpPr>
          <p:cNvPr id="1050" name="Group 372">
            <a:extLst>
              <a:ext uri="{FF2B5EF4-FFF2-40B4-BE49-F238E27FC236}">
                <a16:creationId xmlns:a16="http://schemas.microsoft.com/office/drawing/2014/main" id="{FB700FD4-2DB2-4DFB-9AAC-89BF02EEB6C9}"/>
              </a:ext>
            </a:extLst>
          </p:cNvPr>
          <p:cNvGrpSpPr>
            <a:grpSpLocks/>
          </p:cNvGrpSpPr>
          <p:nvPr/>
        </p:nvGrpSpPr>
        <p:grpSpPr bwMode="auto">
          <a:xfrm>
            <a:off x="7329488" y="7391400"/>
            <a:ext cx="396875" cy="133350"/>
            <a:chOff x="406" y="3748"/>
            <a:chExt cx="250" cy="84"/>
          </a:xfrm>
        </p:grpSpPr>
        <p:sp>
          <p:nvSpPr>
            <p:cNvPr id="1054" name="WordArt 373">
              <a:extLst>
                <a:ext uri="{FF2B5EF4-FFF2-40B4-BE49-F238E27FC236}">
                  <a16:creationId xmlns:a16="http://schemas.microsoft.com/office/drawing/2014/main" id="{ED884E3B-C961-4FE6-B9DC-1AF294386A7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6" y="3748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市貝町</a:t>
              </a:r>
            </a:p>
          </p:txBody>
        </p:sp>
        <p:sp>
          <p:nvSpPr>
            <p:cNvPr id="1055" name="WordArt 374">
              <a:extLst>
                <a:ext uri="{FF2B5EF4-FFF2-40B4-BE49-F238E27FC236}">
                  <a16:creationId xmlns:a16="http://schemas.microsoft.com/office/drawing/2014/main" id="{50FAFC9B-3EEA-4655-BC50-3CD1C50E7DA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7" y="374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市貝町</a:t>
              </a:r>
            </a:p>
          </p:txBody>
        </p:sp>
      </p:grpSp>
      <p:grpSp>
        <p:nvGrpSpPr>
          <p:cNvPr id="1051" name="Group 375">
            <a:extLst>
              <a:ext uri="{FF2B5EF4-FFF2-40B4-BE49-F238E27FC236}">
                <a16:creationId xmlns:a16="http://schemas.microsoft.com/office/drawing/2014/main" id="{6EAD4506-5E8B-4B8D-995C-C05DA71832BA}"/>
              </a:ext>
            </a:extLst>
          </p:cNvPr>
          <p:cNvGrpSpPr>
            <a:grpSpLocks/>
          </p:cNvGrpSpPr>
          <p:nvPr/>
        </p:nvGrpSpPr>
        <p:grpSpPr bwMode="auto">
          <a:xfrm>
            <a:off x="7275513" y="1944688"/>
            <a:ext cx="396875" cy="133350"/>
            <a:chOff x="812" y="3723"/>
            <a:chExt cx="250" cy="84"/>
          </a:xfrm>
        </p:grpSpPr>
        <p:sp>
          <p:nvSpPr>
            <p:cNvPr id="1052" name="WordArt 376">
              <a:extLst>
                <a:ext uri="{FF2B5EF4-FFF2-40B4-BE49-F238E27FC236}">
                  <a16:creationId xmlns:a16="http://schemas.microsoft.com/office/drawing/2014/main" id="{7092C350-8EF3-4EAE-AB93-1F6EC287135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2" y="3723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那須町</a:t>
              </a:r>
            </a:p>
          </p:txBody>
        </p:sp>
        <p:sp>
          <p:nvSpPr>
            <p:cNvPr id="1053" name="WordArt 377">
              <a:extLst>
                <a:ext uri="{FF2B5EF4-FFF2-40B4-BE49-F238E27FC236}">
                  <a16:creationId xmlns:a16="http://schemas.microsoft.com/office/drawing/2014/main" id="{5F72396F-5379-4783-9693-A52BCB5CA05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3" y="372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那須町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グループ化 2">
            <a:extLst>
              <a:ext uri="{FF2B5EF4-FFF2-40B4-BE49-F238E27FC236}">
                <a16:creationId xmlns:a16="http://schemas.microsoft.com/office/drawing/2014/main" id="{C78058AA-0661-4C57-A668-5B9EDFA11CBB}"/>
              </a:ext>
            </a:extLst>
          </p:cNvPr>
          <p:cNvGrpSpPr>
            <a:grpSpLocks/>
          </p:cNvGrpSpPr>
          <p:nvPr/>
        </p:nvGrpSpPr>
        <p:grpSpPr bwMode="auto">
          <a:xfrm>
            <a:off x="479425" y="820738"/>
            <a:ext cx="8642350" cy="10710862"/>
            <a:chOff x="479425" y="820738"/>
            <a:chExt cx="8642350" cy="10710862"/>
          </a:xfrm>
        </p:grpSpPr>
        <p:sp>
          <p:nvSpPr>
            <p:cNvPr id="2126" name="Freeform 289">
              <a:extLst>
                <a:ext uri="{FF2B5EF4-FFF2-40B4-BE49-F238E27FC236}">
                  <a16:creationId xmlns:a16="http://schemas.microsoft.com/office/drawing/2014/main" id="{C27AA15A-17EA-494C-A86D-76ABE577AFFD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0012" y="8201025"/>
              <a:ext cx="2070100" cy="3330575"/>
            </a:xfrm>
            <a:custGeom>
              <a:avLst/>
              <a:gdLst>
                <a:gd name="T0" fmla="*/ 90487 w 2070100"/>
                <a:gd name="T1" fmla="*/ 0 h 3330575"/>
                <a:gd name="T2" fmla="*/ 269875 w 2070100"/>
                <a:gd name="T3" fmla="*/ 90487 h 3330575"/>
                <a:gd name="T4" fmla="*/ 360363 w 2070100"/>
                <a:gd name="T5" fmla="*/ 269875 h 3330575"/>
                <a:gd name="T6" fmla="*/ 539750 w 2070100"/>
                <a:gd name="T7" fmla="*/ 360363 h 3330575"/>
                <a:gd name="T8" fmla="*/ 1081088 w 2070100"/>
                <a:gd name="T9" fmla="*/ 90487 h 3330575"/>
                <a:gd name="T10" fmla="*/ 1620838 w 2070100"/>
                <a:gd name="T11" fmla="*/ 179387 h 3330575"/>
                <a:gd name="T12" fmla="*/ 1709738 w 2070100"/>
                <a:gd name="T13" fmla="*/ 360363 h 3330575"/>
                <a:gd name="T14" fmla="*/ 1800225 w 2070100"/>
                <a:gd name="T15" fmla="*/ 539750 h 3330575"/>
                <a:gd name="T16" fmla="*/ 1890713 w 2070100"/>
                <a:gd name="T17" fmla="*/ 720725 h 3330575"/>
                <a:gd name="T18" fmla="*/ 1981200 w 2070100"/>
                <a:gd name="T19" fmla="*/ 900113 h 3330575"/>
                <a:gd name="T20" fmla="*/ 2070100 w 2070100"/>
                <a:gd name="T21" fmla="*/ 990600 h 3330575"/>
                <a:gd name="T22" fmla="*/ 1890713 w 2070100"/>
                <a:gd name="T23" fmla="*/ 1350963 h 3330575"/>
                <a:gd name="T24" fmla="*/ 1800225 w 2070100"/>
                <a:gd name="T25" fmla="*/ 1439863 h 3330575"/>
                <a:gd name="T26" fmla="*/ 1620838 w 2070100"/>
                <a:gd name="T27" fmla="*/ 1620837 h 3330575"/>
                <a:gd name="T28" fmla="*/ 1530350 w 2070100"/>
                <a:gd name="T29" fmla="*/ 1890713 h 3330575"/>
                <a:gd name="T30" fmla="*/ 1439863 w 2070100"/>
                <a:gd name="T31" fmla="*/ 2070100 h 3330575"/>
                <a:gd name="T32" fmla="*/ 1169988 w 2070100"/>
                <a:gd name="T33" fmla="*/ 2609850 h 3330575"/>
                <a:gd name="T34" fmla="*/ 1081088 w 2070100"/>
                <a:gd name="T35" fmla="*/ 3151187 h 3330575"/>
                <a:gd name="T36" fmla="*/ 809625 w 2070100"/>
                <a:gd name="T37" fmla="*/ 3330575 h 3330575"/>
                <a:gd name="T38" fmla="*/ 630238 w 2070100"/>
                <a:gd name="T39" fmla="*/ 2970213 h 3330575"/>
                <a:gd name="T40" fmla="*/ 450850 w 2070100"/>
                <a:gd name="T41" fmla="*/ 2609850 h 3330575"/>
                <a:gd name="T42" fmla="*/ 360363 w 2070100"/>
                <a:gd name="T43" fmla="*/ 2430463 h 3330575"/>
                <a:gd name="T44" fmla="*/ 450850 w 2070100"/>
                <a:gd name="T45" fmla="*/ 2339975 h 3330575"/>
                <a:gd name="T46" fmla="*/ 450850 w 2070100"/>
                <a:gd name="T47" fmla="*/ 1620837 h 3330575"/>
                <a:gd name="T48" fmla="*/ 360362 w 2070100"/>
                <a:gd name="T49" fmla="*/ 1350963 h 3330575"/>
                <a:gd name="T50" fmla="*/ 539750 w 2070100"/>
                <a:gd name="T51" fmla="*/ 1260475 h 3330575"/>
                <a:gd name="T52" fmla="*/ 630238 w 2070100"/>
                <a:gd name="T53" fmla="*/ 1079500 h 3330575"/>
                <a:gd name="T54" fmla="*/ 720725 w 2070100"/>
                <a:gd name="T55" fmla="*/ 900113 h 3330575"/>
                <a:gd name="T56" fmla="*/ 630238 w 2070100"/>
                <a:gd name="T57" fmla="*/ 630237 h 3330575"/>
                <a:gd name="T58" fmla="*/ 539750 w 2070100"/>
                <a:gd name="T59" fmla="*/ 539750 h 3330575"/>
                <a:gd name="T60" fmla="*/ 360363 w 2070100"/>
                <a:gd name="T61" fmla="*/ 450850 h 3330575"/>
                <a:gd name="T62" fmla="*/ 269875 w 2070100"/>
                <a:gd name="T63" fmla="*/ 360363 h 3330575"/>
                <a:gd name="T64" fmla="*/ 180975 w 2070100"/>
                <a:gd name="T65" fmla="*/ 269875 h 3330575"/>
                <a:gd name="T66" fmla="*/ 90487 w 2070100"/>
                <a:gd name="T67" fmla="*/ 179387 h 3330575"/>
                <a:gd name="T68" fmla="*/ 0 w 2070100"/>
                <a:gd name="T69" fmla="*/ 0 h 3330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070100" h="3330575">
                  <a:moveTo>
                    <a:pt x="0" y="0"/>
                  </a:moveTo>
                  <a:lnTo>
                    <a:pt x="90487" y="0"/>
                  </a:lnTo>
                  <a:lnTo>
                    <a:pt x="90487" y="90487"/>
                  </a:lnTo>
                  <a:lnTo>
                    <a:pt x="269875" y="90487"/>
                  </a:lnTo>
                  <a:lnTo>
                    <a:pt x="269875" y="269875"/>
                  </a:lnTo>
                  <a:lnTo>
                    <a:pt x="360363" y="269875"/>
                  </a:lnTo>
                  <a:lnTo>
                    <a:pt x="360363" y="360363"/>
                  </a:lnTo>
                  <a:lnTo>
                    <a:pt x="539750" y="360363"/>
                  </a:lnTo>
                  <a:lnTo>
                    <a:pt x="539750" y="90487"/>
                  </a:lnTo>
                  <a:lnTo>
                    <a:pt x="1081088" y="90487"/>
                  </a:lnTo>
                  <a:lnTo>
                    <a:pt x="1081088" y="179387"/>
                  </a:lnTo>
                  <a:lnTo>
                    <a:pt x="1620838" y="179387"/>
                  </a:lnTo>
                  <a:lnTo>
                    <a:pt x="1620838" y="360363"/>
                  </a:lnTo>
                  <a:lnTo>
                    <a:pt x="1709738" y="360363"/>
                  </a:lnTo>
                  <a:lnTo>
                    <a:pt x="1709738" y="539750"/>
                  </a:lnTo>
                  <a:lnTo>
                    <a:pt x="1800225" y="539750"/>
                  </a:lnTo>
                  <a:lnTo>
                    <a:pt x="1800225" y="720725"/>
                  </a:lnTo>
                  <a:lnTo>
                    <a:pt x="1890713" y="720725"/>
                  </a:lnTo>
                  <a:lnTo>
                    <a:pt x="1890713" y="900113"/>
                  </a:lnTo>
                  <a:lnTo>
                    <a:pt x="1981200" y="900113"/>
                  </a:lnTo>
                  <a:lnTo>
                    <a:pt x="1981200" y="990600"/>
                  </a:lnTo>
                  <a:lnTo>
                    <a:pt x="2070100" y="990600"/>
                  </a:lnTo>
                  <a:lnTo>
                    <a:pt x="2070100" y="1350963"/>
                  </a:lnTo>
                  <a:lnTo>
                    <a:pt x="1890713" y="1350963"/>
                  </a:lnTo>
                  <a:lnTo>
                    <a:pt x="1890713" y="1439863"/>
                  </a:lnTo>
                  <a:lnTo>
                    <a:pt x="1800225" y="1439863"/>
                  </a:lnTo>
                  <a:lnTo>
                    <a:pt x="1800225" y="1620837"/>
                  </a:lnTo>
                  <a:lnTo>
                    <a:pt x="1620838" y="1620837"/>
                  </a:lnTo>
                  <a:lnTo>
                    <a:pt x="1620838" y="1890713"/>
                  </a:lnTo>
                  <a:lnTo>
                    <a:pt x="1530350" y="1890713"/>
                  </a:lnTo>
                  <a:lnTo>
                    <a:pt x="1530350" y="2070100"/>
                  </a:lnTo>
                  <a:lnTo>
                    <a:pt x="1439863" y="2070100"/>
                  </a:lnTo>
                  <a:lnTo>
                    <a:pt x="1439863" y="2609850"/>
                  </a:lnTo>
                  <a:lnTo>
                    <a:pt x="1169988" y="2609850"/>
                  </a:lnTo>
                  <a:lnTo>
                    <a:pt x="1169988" y="3151187"/>
                  </a:lnTo>
                  <a:lnTo>
                    <a:pt x="1081088" y="3151187"/>
                  </a:lnTo>
                  <a:lnTo>
                    <a:pt x="1081088" y="3330575"/>
                  </a:lnTo>
                  <a:lnTo>
                    <a:pt x="809625" y="3330575"/>
                  </a:lnTo>
                  <a:lnTo>
                    <a:pt x="809625" y="2970213"/>
                  </a:lnTo>
                  <a:lnTo>
                    <a:pt x="630238" y="2970213"/>
                  </a:lnTo>
                  <a:lnTo>
                    <a:pt x="630238" y="2609850"/>
                  </a:lnTo>
                  <a:lnTo>
                    <a:pt x="450850" y="2609850"/>
                  </a:lnTo>
                  <a:lnTo>
                    <a:pt x="450850" y="2430463"/>
                  </a:lnTo>
                  <a:lnTo>
                    <a:pt x="360363" y="2430463"/>
                  </a:lnTo>
                  <a:lnTo>
                    <a:pt x="360363" y="2339975"/>
                  </a:lnTo>
                  <a:lnTo>
                    <a:pt x="450850" y="2339975"/>
                  </a:lnTo>
                  <a:lnTo>
                    <a:pt x="450850" y="1979613"/>
                  </a:lnTo>
                  <a:lnTo>
                    <a:pt x="450850" y="1620837"/>
                  </a:lnTo>
                  <a:lnTo>
                    <a:pt x="360362" y="1620837"/>
                  </a:lnTo>
                  <a:lnTo>
                    <a:pt x="360362" y="1350963"/>
                  </a:lnTo>
                  <a:lnTo>
                    <a:pt x="539750" y="1350963"/>
                  </a:lnTo>
                  <a:lnTo>
                    <a:pt x="539750" y="1260475"/>
                  </a:lnTo>
                  <a:lnTo>
                    <a:pt x="630238" y="1260475"/>
                  </a:lnTo>
                  <a:lnTo>
                    <a:pt x="630238" y="1079500"/>
                  </a:lnTo>
                  <a:lnTo>
                    <a:pt x="720725" y="1079500"/>
                  </a:lnTo>
                  <a:lnTo>
                    <a:pt x="720725" y="900113"/>
                  </a:lnTo>
                  <a:lnTo>
                    <a:pt x="630238" y="900113"/>
                  </a:lnTo>
                  <a:lnTo>
                    <a:pt x="630238" y="630237"/>
                  </a:lnTo>
                  <a:lnTo>
                    <a:pt x="539750" y="630237"/>
                  </a:lnTo>
                  <a:lnTo>
                    <a:pt x="539750" y="539750"/>
                  </a:lnTo>
                  <a:lnTo>
                    <a:pt x="360363" y="539750"/>
                  </a:lnTo>
                  <a:lnTo>
                    <a:pt x="360363" y="450850"/>
                  </a:lnTo>
                  <a:lnTo>
                    <a:pt x="269875" y="450850"/>
                  </a:lnTo>
                  <a:lnTo>
                    <a:pt x="269875" y="360363"/>
                  </a:lnTo>
                  <a:lnTo>
                    <a:pt x="180975" y="360363"/>
                  </a:lnTo>
                  <a:lnTo>
                    <a:pt x="180975" y="269875"/>
                  </a:lnTo>
                  <a:lnTo>
                    <a:pt x="90487" y="269875"/>
                  </a:lnTo>
                  <a:lnTo>
                    <a:pt x="90487" y="179387"/>
                  </a:lnTo>
                  <a:lnTo>
                    <a:pt x="0" y="179387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127" name="Group 294">
              <a:extLst>
                <a:ext uri="{FF2B5EF4-FFF2-40B4-BE49-F238E27FC236}">
                  <a16:creationId xmlns:a16="http://schemas.microsoft.com/office/drawing/2014/main" id="{B8DDB955-DF30-451B-B74B-F6EAABB5586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9425" y="820738"/>
              <a:ext cx="8642350" cy="10710862"/>
              <a:chOff x="302" y="517"/>
              <a:chExt cx="5444" cy="6747"/>
            </a:xfrm>
          </p:grpSpPr>
          <p:sp>
            <p:nvSpPr>
              <p:cNvPr id="2128" name="Freeform 259">
                <a:extLst>
                  <a:ext uri="{FF2B5EF4-FFF2-40B4-BE49-F238E27FC236}">
                    <a16:creationId xmlns:a16="http://schemas.microsoft.com/office/drawing/2014/main" id="{A3210BE4-0849-4383-8572-E3D8DE3FFB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2" y="970"/>
                <a:ext cx="2949" cy="3516"/>
              </a:xfrm>
              <a:custGeom>
                <a:avLst/>
                <a:gdLst>
                  <a:gd name="T0" fmla="*/ 454 w 2949"/>
                  <a:gd name="T1" fmla="*/ 3516 h 3516"/>
                  <a:gd name="T2" fmla="*/ 511 w 2949"/>
                  <a:gd name="T3" fmla="*/ 3516 h 3516"/>
                  <a:gd name="T4" fmla="*/ 681 w 2949"/>
                  <a:gd name="T5" fmla="*/ 3459 h 3516"/>
                  <a:gd name="T6" fmla="*/ 737 w 2949"/>
                  <a:gd name="T7" fmla="*/ 3459 h 3516"/>
                  <a:gd name="T8" fmla="*/ 908 w 2949"/>
                  <a:gd name="T9" fmla="*/ 3402 h 3516"/>
                  <a:gd name="T10" fmla="*/ 964 w 2949"/>
                  <a:gd name="T11" fmla="*/ 3289 h 3516"/>
                  <a:gd name="T12" fmla="*/ 964 w 2949"/>
                  <a:gd name="T13" fmla="*/ 3175 h 3516"/>
                  <a:gd name="T14" fmla="*/ 1078 w 2949"/>
                  <a:gd name="T15" fmla="*/ 2949 h 3516"/>
                  <a:gd name="T16" fmla="*/ 1418 w 2949"/>
                  <a:gd name="T17" fmla="*/ 2722 h 3516"/>
                  <a:gd name="T18" fmla="*/ 1475 w 2949"/>
                  <a:gd name="T19" fmla="*/ 3062 h 3516"/>
                  <a:gd name="T20" fmla="*/ 1645 w 2949"/>
                  <a:gd name="T21" fmla="*/ 3119 h 3516"/>
                  <a:gd name="T22" fmla="*/ 1701 w 2949"/>
                  <a:gd name="T23" fmla="*/ 3232 h 3516"/>
                  <a:gd name="T24" fmla="*/ 1871 w 2949"/>
                  <a:gd name="T25" fmla="*/ 3175 h 3516"/>
                  <a:gd name="T26" fmla="*/ 1815 w 2949"/>
                  <a:gd name="T27" fmla="*/ 3005 h 3516"/>
                  <a:gd name="T28" fmla="*/ 2155 w 2949"/>
                  <a:gd name="T29" fmla="*/ 3062 h 3516"/>
                  <a:gd name="T30" fmla="*/ 2212 w 2949"/>
                  <a:gd name="T31" fmla="*/ 3346 h 3516"/>
                  <a:gd name="T32" fmla="*/ 2552 w 2949"/>
                  <a:gd name="T33" fmla="*/ 3289 h 3516"/>
                  <a:gd name="T34" fmla="*/ 2665 w 2949"/>
                  <a:gd name="T35" fmla="*/ 3005 h 3516"/>
                  <a:gd name="T36" fmla="*/ 2722 w 2949"/>
                  <a:gd name="T37" fmla="*/ 2722 h 3516"/>
                  <a:gd name="T38" fmla="*/ 2779 w 2949"/>
                  <a:gd name="T39" fmla="*/ 2722 h 3516"/>
                  <a:gd name="T40" fmla="*/ 2835 w 2949"/>
                  <a:gd name="T41" fmla="*/ 2552 h 3516"/>
                  <a:gd name="T42" fmla="*/ 2665 w 2949"/>
                  <a:gd name="T43" fmla="*/ 2438 h 3516"/>
                  <a:gd name="T44" fmla="*/ 2495 w 2949"/>
                  <a:gd name="T45" fmla="*/ 2382 h 3516"/>
                  <a:gd name="T46" fmla="*/ 2325 w 2949"/>
                  <a:gd name="T47" fmla="*/ 2041 h 3516"/>
                  <a:gd name="T48" fmla="*/ 2382 w 2949"/>
                  <a:gd name="T49" fmla="*/ 1815 h 3516"/>
                  <a:gd name="T50" fmla="*/ 2495 w 2949"/>
                  <a:gd name="T51" fmla="*/ 1701 h 3516"/>
                  <a:gd name="T52" fmla="*/ 2438 w 2949"/>
                  <a:gd name="T53" fmla="*/ 1191 h 3516"/>
                  <a:gd name="T54" fmla="*/ 2382 w 2949"/>
                  <a:gd name="T55" fmla="*/ 1021 h 3516"/>
                  <a:gd name="T56" fmla="*/ 2382 w 2949"/>
                  <a:gd name="T57" fmla="*/ 964 h 3516"/>
                  <a:gd name="T58" fmla="*/ 2438 w 2949"/>
                  <a:gd name="T59" fmla="*/ 397 h 3516"/>
                  <a:gd name="T60" fmla="*/ 2722 w 2949"/>
                  <a:gd name="T61" fmla="*/ 284 h 3516"/>
                  <a:gd name="T62" fmla="*/ 2779 w 2949"/>
                  <a:gd name="T63" fmla="*/ 57 h 3516"/>
                  <a:gd name="T64" fmla="*/ 2495 w 2949"/>
                  <a:gd name="T65" fmla="*/ 0 h 3516"/>
                  <a:gd name="T66" fmla="*/ 2382 w 2949"/>
                  <a:gd name="T67" fmla="*/ 170 h 3516"/>
                  <a:gd name="T68" fmla="*/ 1928 w 2949"/>
                  <a:gd name="T69" fmla="*/ 227 h 3516"/>
                  <a:gd name="T70" fmla="*/ 1815 w 2949"/>
                  <a:gd name="T71" fmla="*/ 397 h 3516"/>
                  <a:gd name="T72" fmla="*/ 1645 w 2949"/>
                  <a:gd name="T73" fmla="*/ 454 h 3516"/>
                  <a:gd name="T74" fmla="*/ 1475 w 2949"/>
                  <a:gd name="T75" fmla="*/ 567 h 3516"/>
                  <a:gd name="T76" fmla="*/ 1361 w 2949"/>
                  <a:gd name="T77" fmla="*/ 624 h 3516"/>
                  <a:gd name="T78" fmla="*/ 1248 w 2949"/>
                  <a:gd name="T79" fmla="*/ 737 h 3516"/>
                  <a:gd name="T80" fmla="*/ 1021 w 2949"/>
                  <a:gd name="T81" fmla="*/ 794 h 3516"/>
                  <a:gd name="T82" fmla="*/ 737 w 2949"/>
                  <a:gd name="T83" fmla="*/ 1021 h 3516"/>
                  <a:gd name="T84" fmla="*/ 397 w 2949"/>
                  <a:gd name="T85" fmla="*/ 1191 h 3516"/>
                  <a:gd name="T86" fmla="*/ 227 w 2949"/>
                  <a:gd name="T87" fmla="*/ 1531 h 3516"/>
                  <a:gd name="T88" fmla="*/ 227 w 2949"/>
                  <a:gd name="T89" fmla="*/ 1758 h 3516"/>
                  <a:gd name="T90" fmla="*/ 397 w 2949"/>
                  <a:gd name="T91" fmla="*/ 1928 h 3516"/>
                  <a:gd name="T92" fmla="*/ 284 w 2949"/>
                  <a:gd name="T93" fmla="*/ 1985 h 3516"/>
                  <a:gd name="T94" fmla="*/ 227 w 2949"/>
                  <a:gd name="T95" fmla="*/ 2211 h 3516"/>
                  <a:gd name="T96" fmla="*/ 114 w 2949"/>
                  <a:gd name="T97" fmla="*/ 2268 h 3516"/>
                  <a:gd name="T98" fmla="*/ 227 w 2949"/>
                  <a:gd name="T99" fmla="*/ 2608 h 3516"/>
                  <a:gd name="T100" fmla="*/ 114 w 2949"/>
                  <a:gd name="T101" fmla="*/ 2665 h 3516"/>
                  <a:gd name="T102" fmla="*/ 57 w 2949"/>
                  <a:gd name="T103" fmla="*/ 3005 h 3516"/>
                  <a:gd name="T104" fmla="*/ 114 w 2949"/>
                  <a:gd name="T105" fmla="*/ 3289 h 3516"/>
                  <a:gd name="T106" fmla="*/ 341 w 2949"/>
                  <a:gd name="T107" fmla="*/ 3459 h 351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2949" h="3516">
                    <a:moveTo>
                      <a:pt x="397" y="3459"/>
                    </a:moveTo>
                    <a:lnTo>
                      <a:pt x="397" y="3516"/>
                    </a:lnTo>
                    <a:lnTo>
                      <a:pt x="454" y="3516"/>
                    </a:lnTo>
                    <a:lnTo>
                      <a:pt x="454" y="3459"/>
                    </a:lnTo>
                    <a:lnTo>
                      <a:pt x="511" y="3459"/>
                    </a:lnTo>
                    <a:lnTo>
                      <a:pt x="511" y="3516"/>
                    </a:lnTo>
                    <a:lnTo>
                      <a:pt x="624" y="3516"/>
                    </a:lnTo>
                    <a:lnTo>
                      <a:pt x="624" y="3459"/>
                    </a:lnTo>
                    <a:lnTo>
                      <a:pt x="681" y="3459"/>
                    </a:lnTo>
                    <a:lnTo>
                      <a:pt x="681" y="3516"/>
                    </a:lnTo>
                    <a:lnTo>
                      <a:pt x="737" y="3516"/>
                    </a:lnTo>
                    <a:lnTo>
                      <a:pt x="737" y="3459"/>
                    </a:lnTo>
                    <a:lnTo>
                      <a:pt x="794" y="3459"/>
                    </a:lnTo>
                    <a:lnTo>
                      <a:pt x="794" y="3402"/>
                    </a:lnTo>
                    <a:lnTo>
                      <a:pt x="908" y="3402"/>
                    </a:lnTo>
                    <a:lnTo>
                      <a:pt x="908" y="3346"/>
                    </a:lnTo>
                    <a:lnTo>
                      <a:pt x="964" y="3346"/>
                    </a:lnTo>
                    <a:lnTo>
                      <a:pt x="964" y="3289"/>
                    </a:lnTo>
                    <a:lnTo>
                      <a:pt x="1021" y="3289"/>
                    </a:lnTo>
                    <a:lnTo>
                      <a:pt x="1021" y="3175"/>
                    </a:lnTo>
                    <a:lnTo>
                      <a:pt x="964" y="3175"/>
                    </a:lnTo>
                    <a:lnTo>
                      <a:pt x="964" y="3005"/>
                    </a:lnTo>
                    <a:lnTo>
                      <a:pt x="1078" y="3005"/>
                    </a:lnTo>
                    <a:lnTo>
                      <a:pt x="1078" y="2949"/>
                    </a:lnTo>
                    <a:lnTo>
                      <a:pt x="1134" y="2949"/>
                    </a:lnTo>
                    <a:lnTo>
                      <a:pt x="1134" y="2722"/>
                    </a:lnTo>
                    <a:lnTo>
                      <a:pt x="1418" y="2722"/>
                    </a:lnTo>
                    <a:lnTo>
                      <a:pt x="1418" y="3005"/>
                    </a:lnTo>
                    <a:lnTo>
                      <a:pt x="1475" y="3005"/>
                    </a:lnTo>
                    <a:lnTo>
                      <a:pt x="1475" y="3062"/>
                    </a:lnTo>
                    <a:lnTo>
                      <a:pt x="1531" y="3062"/>
                    </a:lnTo>
                    <a:lnTo>
                      <a:pt x="1531" y="3119"/>
                    </a:lnTo>
                    <a:lnTo>
                      <a:pt x="1645" y="3119"/>
                    </a:lnTo>
                    <a:lnTo>
                      <a:pt x="1645" y="3175"/>
                    </a:lnTo>
                    <a:lnTo>
                      <a:pt x="1701" y="3175"/>
                    </a:lnTo>
                    <a:lnTo>
                      <a:pt x="1701" y="3232"/>
                    </a:lnTo>
                    <a:lnTo>
                      <a:pt x="1815" y="3232"/>
                    </a:lnTo>
                    <a:lnTo>
                      <a:pt x="1815" y="3175"/>
                    </a:lnTo>
                    <a:lnTo>
                      <a:pt x="1871" y="3175"/>
                    </a:lnTo>
                    <a:lnTo>
                      <a:pt x="1871" y="3119"/>
                    </a:lnTo>
                    <a:lnTo>
                      <a:pt x="1815" y="3119"/>
                    </a:lnTo>
                    <a:lnTo>
                      <a:pt x="1815" y="3005"/>
                    </a:lnTo>
                    <a:lnTo>
                      <a:pt x="1871" y="3005"/>
                    </a:lnTo>
                    <a:lnTo>
                      <a:pt x="1871" y="3062"/>
                    </a:lnTo>
                    <a:lnTo>
                      <a:pt x="2155" y="3062"/>
                    </a:lnTo>
                    <a:lnTo>
                      <a:pt x="2155" y="3175"/>
                    </a:lnTo>
                    <a:lnTo>
                      <a:pt x="2212" y="3175"/>
                    </a:lnTo>
                    <a:lnTo>
                      <a:pt x="2212" y="3346"/>
                    </a:lnTo>
                    <a:lnTo>
                      <a:pt x="2382" y="3346"/>
                    </a:lnTo>
                    <a:lnTo>
                      <a:pt x="2382" y="3289"/>
                    </a:lnTo>
                    <a:lnTo>
                      <a:pt x="2552" y="3289"/>
                    </a:lnTo>
                    <a:lnTo>
                      <a:pt x="2552" y="3232"/>
                    </a:lnTo>
                    <a:lnTo>
                      <a:pt x="2665" y="3232"/>
                    </a:lnTo>
                    <a:lnTo>
                      <a:pt x="2665" y="3005"/>
                    </a:lnTo>
                    <a:lnTo>
                      <a:pt x="2609" y="3005"/>
                    </a:lnTo>
                    <a:lnTo>
                      <a:pt x="2609" y="2722"/>
                    </a:lnTo>
                    <a:lnTo>
                      <a:pt x="2722" y="2722"/>
                    </a:lnTo>
                    <a:lnTo>
                      <a:pt x="2722" y="2665"/>
                    </a:lnTo>
                    <a:lnTo>
                      <a:pt x="2779" y="2665"/>
                    </a:lnTo>
                    <a:lnTo>
                      <a:pt x="2779" y="2722"/>
                    </a:lnTo>
                    <a:lnTo>
                      <a:pt x="2949" y="2722"/>
                    </a:lnTo>
                    <a:lnTo>
                      <a:pt x="2949" y="2552"/>
                    </a:lnTo>
                    <a:lnTo>
                      <a:pt x="2835" y="2552"/>
                    </a:lnTo>
                    <a:lnTo>
                      <a:pt x="2835" y="2495"/>
                    </a:lnTo>
                    <a:lnTo>
                      <a:pt x="2665" y="2495"/>
                    </a:lnTo>
                    <a:lnTo>
                      <a:pt x="2665" y="2438"/>
                    </a:lnTo>
                    <a:lnTo>
                      <a:pt x="2552" y="2438"/>
                    </a:lnTo>
                    <a:lnTo>
                      <a:pt x="2552" y="2382"/>
                    </a:lnTo>
                    <a:lnTo>
                      <a:pt x="2495" y="2382"/>
                    </a:lnTo>
                    <a:lnTo>
                      <a:pt x="2495" y="2325"/>
                    </a:lnTo>
                    <a:lnTo>
                      <a:pt x="2325" y="2325"/>
                    </a:lnTo>
                    <a:lnTo>
                      <a:pt x="2325" y="2041"/>
                    </a:lnTo>
                    <a:lnTo>
                      <a:pt x="2268" y="2041"/>
                    </a:lnTo>
                    <a:lnTo>
                      <a:pt x="2268" y="1815"/>
                    </a:lnTo>
                    <a:lnTo>
                      <a:pt x="2382" y="1815"/>
                    </a:lnTo>
                    <a:lnTo>
                      <a:pt x="2382" y="1758"/>
                    </a:lnTo>
                    <a:lnTo>
                      <a:pt x="2495" y="1758"/>
                    </a:lnTo>
                    <a:lnTo>
                      <a:pt x="2495" y="1701"/>
                    </a:lnTo>
                    <a:lnTo>
                      <a:pt x="2552" y="1701"/>
                    </a:lnTo>
                    <a:lnTo>
                      <a:pt x="2552" y="1191"/>
                    </a:lnTo>
                    <a:lnTo>
                      <a:pt x="2438" y="1191"/>
                    </a:lnTo>
                    <a:lnTo>
                      <a:pt x="2438" y="1134"/>
                    </a:lnTo>
                    <a:lnTo>
                      <a:pt x="2382" y="1134"/>
                    </a:lnTo>
                    <a:lnTo>
                      <a:pt x="2382" y="1021"/>
                    </a:lnTo>
                    <a:lnTo>
                      <a:pt x="2325" y="1021"/>
                    </a:lnTo>
                    <a:lnTo>
                      <a:pt x="2325" y="964"/>
                    </a:lnTo>
                    <a:lnTo>
                      <a:pt x="2382" y="964"/>
                    </a:lnTo>
                    <a:lnTo>
                      <a:pt x="2382" y="681"/>
                    </a:lnTo>
                    <a:lnTo>
                      <a:pt x="2438" y="681"/>
                    </a:lnTo>
                    <a:lnTo>
                      <a:pt x="2438" y="397"/>
                    </a:lnTo>
                    <a:lnTo>
                      <a:pt x="2665" y="397"/>
                    </a:lnTo>
                    <a:lnTo>
                      <a:pt x="2665" y="284"/>
                    </a:lnTo>
                    <a:lnTo>
                      <a:pt x="2722" y="284"/>
                    </a:lnTo>
                    <a:lnTo>
                      <a:pt x="2722" y="227"/>
                    </a:lnTo>
                    <a:lnTo>
                      <a:pt x="2779" y="227"/>
                    </a:lnTo>
                    <a:lnTo>
                      <a:pt x="2779" y="57"/>
                    </a:lnTo>
                    <a:lnTo>
                      <a:pt x="2665" y="57"/>
                    </a:lnTo>
                    <a:lnTo>
                      <a:pt x="2665" y="0"/>
                    </a:lnTo>
                    <a:lnTo>
                      <a:pt x="2495" y="0"/>
                    </a:lnTo>
                    <a:lnTo>
                      <a:pt x="2495" y="114"/>
                    </a:lnTo>
                    <a:lnTo>
                      <a:pt x="2382" y="114"/>
                    </a:lnTo>
                    <a:lnTo>
                      <a:pt x="2382" y="170"/>
                    </a:lnTo>
                    <a:lnTo>
                      <a:pt x="2155" y="170"/>
                    </a:lnTo>
                    <a:lnTo>
                      <a:pt x="2155" y="227"/>
                    </a:lnTo>
                    <a:lnTo>
                      <a:pt x="1928" y="227"/>
                    </a:lnTo>
                    <a:lnTo>
                      <a:pt x="1928" y="340"/>
                    </a:lnTo>
                    <a:lnTo>
                      <a:pt x="1815" y="340"/>
                    </a:lnTo>
                    <a:lnTo>
                      <a:pt x="1815" y="397"/>
                    </a:lnTo>
                    <a:lnTo>
                      <a:pt x="1701" y="397"/>
                    </a:lnTo>
                    <a:lnTo>
                      <a:pt x="1701" y="454"/>
                    </a:lnTo>
                    <a:lnTo>
                      <a:pt x="1645" y="454"/>
                    </a:lnTo>
                    <a:lnTo>
                      <a:pt x="1645" y="510"/>
                    </a:lnTo>
                    <a:lnTo>
                      <a:pt x="1475" y="510"/>
                    </a:lnTo>
                    <a:lnTo>
                      <a:pt x="1475" y="567"/>
                    </a:lnTo>
                    <a:lnTo>
                      <a:pt x="1418" y="567"/>
                    </a:lnTo>
                    <a:lnTo>
                      <a:pt x="1418" y="624"/>
                    </a:lnTo>
                    <a:lnTo>
                      <a:pt x="1361" y="624"/>
                    </a:lnTo>
                    <a:lnTo>
                      <a:pt x="1361" y="681"/>
                    </a:lnTo>
                    <a:lnTo>
                      <a:pt x="1248" y="681"/>
                    </a:lnTo>
                    <a:lnTo>
                      <a:pt x="1248" y="737"/>
                    </a:lnTo>
                    <a:lnTo>
                      <a:pt x="1134" y="737"/>
                    </a:lnTo>
                    <a:lnTo>
                      <a:pt x="1134" y="794"/>
                    </a:lnTo>
                    <a:lnTo>
                      <a:pt x="1021" y="794"/>
                    </a:lnTo>
                    <a:lnTo>
                      <a:pt x="1021" y="851"/>
                    </a:lnTo>
                    <a:lnTo>
                      <a:pt x="737" y="851"/>
                    </a:lnTo>
                    <a:lnTo>
                      <a:pt x="737" y="1021"/>
                    </a:lnTo>
                    <a:lnTo>
                      <a:pt x="624" y="1021"/>
                    </a:lnTo>
                    <a:lnTo>
                      <a:pt x="624" y="1191"/>
                    </a:lnTo>
                    <a:lnTo>
                      <a:pt x="397" y="1191"/>
                    </a:lnTo>
                    <a:lnTo>
                      <a:pt x="397" y="1361"/>
                    </a:lnTo>
                    <a:lnTo>
                      <a:pt x="227" y="1361"/>
                    </a:lnTo>
                    <a:lnTo>
                      <a:pt x="227" y="1531"/>
                    </a:lnTo>
                    <a:lnTo>
                      <a:pt x="170" y="1531"/>
                    </a:lnTo>
                    <a:lnTo>
                      <a:pt x="170" y="1758"/>
                    </a:lnTo>
                    <a:lnTo>
                      <a:pt x="227" y="1758"/>
                    </a:lnTo>
                    <a:lnTo>
                      <a:pt x="226" y="1814"/>
                    </a:lnTo>
                    <a:lnTo>
                      <a:pt x="397" y="1815"/>
                    </a:lnTo>
                    <a:lnTo>
                      <a:pt x="397" y="1928"/>
                    </a:lnTo>
                    <a:lnTo>
                      <a:pt x="341" y="1928"/>
                    </a:lnTo>
                    <a:lnTo>
                      <a:pt x="341" y="1985"/>
                    </a:lnTo>
                    <a:lnTo>
                      <a:pt x="284" y="1985"/>
                    </a:lnTo>
                    <a:lnTo>
                      <a:pt x="284" y="2155"/>
                    </a:lnTo>
                    <a:lnTo>
                      <a:pt x="227" y="2155"/>
                    </a:lnTo>
                    <a:lnTo>
                      <a:pt x="227" y="2211"/>
                    </a:lnTo>
                    <a:lnTo>
                      <a:pt x="170" y="2211"/>
                    </a:lnTo>
                    <a:lnTo>
                      <a:pt x="170" y="2268"/>
                    </a:lnTo>
                    <a:lnTo>
                      <a:pt x="114" y="2268"/>
                    </a:lnTo>
                    <a:lnTo>
                      <a:pt x="114" y="2438"/>
                    </a:lnTo>
                    <a:lnTo>
                      <a:pt x="227" y="2438"/>
                    </a:lnTo>
                    <a:lnTo>
                      <a:pt x="227" y="2608"/>
                    </a:lnTo>
                    <a:lnTo>
                      <a:pt x="170" y="2608"/>
                    </a:lnTo>
                    <a:lnTo>
                      <a:pt x="170" y="2665"/>
                    </a:lnTo>
                    <a:lnTo>
                      <a:pt x="114" y="2665"/>
                    </a:lnTo>
                    <a:lnTo>
                      <a:pt x="114" y="2778"/>
                    </a:lnTo>
                    <a:lnTo>
                      <a:pt x="57" y="2778"/>
                    </a:lnTo>
                    <a:lnTo>
                      <a:pt x="57" y="3005"/>
                    </a:lnTo>
                    <a:lnTo>
                      <a:pt x="0" y="3005"/>
                    </a:lnTo>
                    <a:lnTo>
                      <a:pt x="0" y="3289"/>
                    </a:lnTo>
                    <a:lnTo>
                      <a:pt x="114" y="3289"/>
                    </a:lnTo>
                    <a:lnTo>
                      <a:pt x="114" y="3402"/>
                    </a:lnTo>
                    <a:lnTo>
                      <a:pt x="341" y="3402"/>
                    </a:lnTo>
                    <a:lnTo>
                      <a:pt x="341" y="3459"/>
                    </a:lnTo>
                    <a:lnTo>
                      <a:pt x="397" y="3459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29" name="Freeform 261">
                <a:extLst>
                  <a:ext uri="{FF2B5EF4-FFF2-40B4-BE49-F238E27FC236}">
                    <a16:creationId xmlns:a16="http://schemas.microsoft.com/office/drawing/2014/main" id="{EEB1D3CE-A91D-4D0E-9632-D070ED3EC9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6" y="3692"/>
                <a:ext cx="2041" cy="1701"/>
              </a:xfrm>
              <a:custGeom>
                <a:avLst/>
                <a:gdLst>
                  <a:gd name="T0" fmla="*/ 0 w 2041"/>
                  <a:gd name="T1" fmla="*/ 680 h 1701"/>
                  <a:gd name="T2" fmla="*/ 114 w 2041"/>
                  <a:gd name="T3" fmla="*/ 624 h 1701"/>
                  <a:gd name="T4" fmla="*/ 170 w 2041"/>
                  <a:gd name="T5" fmla="*/ 567 h 1701"/>
                  <a:gd name="T6" fmla="*/ 227 w 2041"/>
                  <a:gd name="T7" fmla="*/ 453 h 1701"/>
                  <a:gd name="T8" fmla="*/ 170 w 2041"/>
                  <a:gd name="T9" fmla="*/ 283 h 1701"/>
                  <a:gd name="T10" fmla="*/ 284 w 2041"/>
                  <a:gd name="T11" fmla="*/ 227 h 1701"/>
                  <a:gd name="T12" fmla="*/ 340 w 2041"/>
                  <a:gd name="T13" fmla="*/ 0 h 1701"/>
                  <a:gd name="T14" fmla="*/ 624 w 2041"/>
                  <a:gd name="T15" fmla="*/ 283 h 1701"/>
                  <a:gd name="T16" fmla="*/ 681 w 2041"/>
                  <a:gd name="T17" fmla="*/ 340 h 1701"/>
                  <a:gd name="T18" fmla="*/ 737 w 2041"/>
                  <a:gd name="T19" fmla="*/ 397 h 1701"/>
                  <a:gd name="T20" fmla="*/ 851 w 2041"/>
                  <a:gd name="T21" fmla="*/ 453 h 1701"/>
                  <a:gd name="T22" fmla="*/ 907 w 2041"/>
                  <a:gd name="T23" fmla="*/ 510 h 1701"/>
                  <a:gd name="T24" fmla="*/ 1021 w 2041"/>
                  <a:gd name="T25" fmla="*/ 453 h 1701"/>
                  <a:gd name="T26" fmla="*/ 1077 w 2041"/>
                  <a:gd name="T27" fmla="*/ 397 h 1701"/>
                  <a:gd name="T28" fmla="*/ 1021 w 2041"/>
                  <a:gd name="T29" fmla="*/ 283 h 1701"/>
                  <a:gd name="T30" fmla="*/ 1077 w 2041"/>
                  <a:gd name="T31" fmla="*/ 340 h 1701"/>
                  <a:gd name="T32" fmla="*/ 1361 w 2041"/>
                  <a:gd name="T33" fmla="*/ 453 h 1701"/>
                  <a:gd name="T34" fmla="*/ 1418 w 2041"/>
                  <a:gd name="T35" fmla="*/ 624 h 1701"/>
                  <a:gd name="T36" fmla="*/ 1588 w 2041"/>
                  <a:gd name="T37" fmla="*/ 624 h 1701"/>
                  <a:gd name="T38" fmla="*/ 1644 w 2041"/>
                  <a:gd name="T39" fmla="*/ 680 h 1701"/>
                  <a:gd name="T40" fmla="*/ 1815 w 2041"/>
                  <a:gd name="T41" fmla="*/ 794 h 1701"/>
                  <a:gd name="T42" fmla="*/ 1928 w 2041"/>
                  <a:gd name="T43" fmla="*/ 850 h 1701"/>
                  <a:gd name="T44" fmla="*/ 1871 w 2041"/>
                  <a:gd name="T45" fmla="*/ 907 h 1701"/>
                  <a:gd name="T46" fmla="*/ 1928 w 2041"/>
                  <a:gd name="T47" fmla="*/ 964 h 1701"/>
                  <a:gd name="T48" fmla="*/ 2041 w 2041"/>
                  <a:gd name="T49" fmla="*/ 1077 h 1701"/>
                  <a:gd name="T50" fmla="*/ 1985 w 2041"/>
                  <a:gd name="T51" fmla="*/ 1304 h 1701"/>
                  <a:gd name="T52" fmla="*/ 1871 w 2041"/>
                  <a:gd name="T53" fmla="*/ 1417 h 1701"/>
                  <a:gd name="T54" fmla="*/ 1758 w 2041"/>
                  <a:gd name="T55" fmla="*/ 1531 h 1701"/>
                  <a:gd name="T56" fmla="*/ 1701 w 2041"/>
                  <a:gd name="T57" fmla="*/ 1587 h 1701"/>
                  <a:gd name="T58" fmla="*/ 1588 w 2041"/>
                  <a:gd name="T59" fmla="*/ 1701 h 1701"/>
                  <a:gd name="T60" fmla="*/ 1588 w 2041"/>
                  <a:gd name="T61" fmla="*/ 1587 h 1701"/>
                  <a:gd name="T62" fmla="*/ 1248 w 2041"/>
                  <a:gd name="T63" fmla="*/ 1531 h 1701"/>
                  <a:gd name="T64" fmla="*/ 907 w 2041"/>
                  <a:gd name="T65" fmla="*/ 1701 h 1701"/>
                  <a:gd name="T66" fmla="*/ 794 w 2041"/>
                  <a:gd name="T67" fmla="*/ 1644 h 1701"/>
                  <a:gd name="T68" fmla="*/ 737 w 2041"/>
                  <a:gd name="T69" fmla="*/ 1531 h 1701"/>
                  <a:gd name="T70" fmla="*/ 624 w 2041"/>
                  <a:gd name="T71" fmla="*/ 1474 h 1701"/>
                  <a:gd name="T72" fmla="*/ 454 w 2041"/>
                  <a:gd name="T73" fmla="*/ 1417 h 1701"/>
                  <a:gd name="T74" fmla="*/ 397 w 2041"/>
                  <a:gd name="T75" fmla="*/ 1247 h 1701"/>
                  <a:gd name="T76" fmla="*/ 340 w 2041"/>
                  <a:gd name="T77" fmla="*/ 1134 h 1701"/>
                  <a:gd name="T78" fmla="*/ 284 w 2041"/>
                  <a:gd name="T79" fmla="*/ 1020 h 1701"/>
                  <a:gd name="T80" fmla="*/ 227 w 2041"/>
                  <a:gd name="T81" fmla="*/ 964 h 1701"/>
                  <a:gd name="T82" fmla="*/ 114 w 2041"/>
                  <a:gd name="T83" fmla="*/ 907 h 1701"/>
                  <a:gd name="T84" fmla="*/ 57 w 2041"/>
                  <a:gd name="T85" fmla="*/ 850 h 1701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2041" h="1701">
                    <a:moveTo>
                      <a:pt x="0" y="850"/>
                    </a:moveTo>
                    <a:lnTo>
                      <a:pt x="0" y="680"/>
                    </a:lnTo>
                    <a:lnTo>
                      <a:pt x="114" y="680"/>
                    </a:lnTo>
                    <a:lnTo>
                      <a:pt x="114" y="624"/>
                    </a:lnTo>
                    <a:lnTo>
                      <a:pt x="170" y="624"/>
                    </a:lnTo>
                    <a:lnTo>
                      <a:pt x="170" y="567"/>
                    </a:lnTo>
                    <a:lnTo>
                      <a:pt x="227" y="567"/>
                    </a:lnTo>
                    <a:lnTo>
                      <a:pt x="227" y="453"/>
                    </a:lnTo>
                    <a:lnTo>
                      <a:pt x="170" y="453"/>
                    </a:lnTo>
                    <a:lnTo>
                      <a:pt x="170" y="283"/>
                    </a:lnTo>
                    <a:lnTo>
                      <a:pt x="284" y="283"/>
                    </a:lnTo>
                    <a:lnTo>
                      <a:pt x="284" y="227"/>
                    </a:lnTo>
                    <a:lnTo>
                      <a:pt x="340" y="227"/>
                    </a:lnTo>
                    <a:lnTo>
                      <a:pt x="340" y="0"/>
                    </a:lnTo>
                    <a:lnTo>
                      <a:pt x="624" y="0"/>
                    </a:lnTo>
                    <a:lnTo>
                      <a:pt x="624" y="283"/>
                    </a:lnTo>
                    <a:lnTo>
                      <a:pt x="681" y="283"/>
                    </a:lnTo>
                    <a:lnTo>
                      <a:pt x="681" y="340"/>
                    </a:lnTo>
                    <a:lnTo>
                      <a:pt x="737" y="340"/>
                    </a:lnTo>
                    <a:lnTo>
                      <a:pt x="737" y="397"/>
                    </a:lnTo>
                    <a:lnTo>
                      <a:pt x="851" y="397"/>
                    </a:lnTo>
                    <a:lnTo>
                      <a:pt x="851" y="453"/>
                    </a:lnTo>
                    <a:lnTo>
                      <a:pt x="907" y="453"/>
                    </a:lnTo>
                    <a:lnTo>
                      <a:pt x="907" y="510"/>
                    </a:lnTo>
                    <a:lnTo>
                      <a:pt x="1021" y="510"/>
                    </a:lnTo>
                    <a:lnTo>
                      <a:pt x="1021" y="453"/>
                    </a:lnTo>
                    <a:lnTo>
                      <a:pt x="1077" y="453"/>
                    </a:lnTo>
                    <a:lnTo>
                      <a:pt x="1077" y="397"/>
                    </a:lnTo>
                    <a:lnTo>
                      <a:pt x="1021" y="397"/>
                    </a:lnTo>
                    <a:lnTo>
                      <a:pt x="1021" y="283"/>
                    </a:lnTo>
                    <a:lnTo>
                      <a:pt x="1077" y="283"/>
                    </a:lnTo>
                    <a:lnTo>
                      <a:pt x="1077" y="340"/>
                    </a:lnTo>
                    <a:lnTo>
                      <a:pt x="1361" y="340"/>
                    </a:lnTo>
                    <a:lnTo>
                      <a:pt x="1361" y="453"/>
                    </a:lnTo>
                    <a:lnTo>
                      <a:pt x="1418" y="453"/>
                    </a:lnTo>
                    <a:lnTo>
                      <a:pt x="1418" y="624"/>
                    </a:lnTo>
                    <a:lnTo>
                      <a:pt x="1531" y="624"/>
                    </a:lnTo>
                    <a:lnTo>
                      <a:pt x="1588" y="624"/>
                    </a:lnTo>
                    <a:lnTo>
                      <a:pt x="1588" y="680"/>
                    </a:lnTo>
                    <a:lnTo>
                      <a:pt x="1644" y="680"/>
                    </a:lnTo>
                    <a:lnTo>
                      <a:pt x="1644" y="794"/>
                    </a:lnTo>
                    <a:lnTo>
                      <a:pt x="1815" y="794"/>
                    </a:lnTo>
                    <a:lnTo>
                      <a:pt x="1815" y="850"/>
                    </a:lnTo>
                    <a:lnTo>
                      <a:pt x="1928" y="850"/>
                    </a:lnTo>
                    <a:lnTo>
                      <a:pt x="1928" y="907"/>
                    </a:lnTo>
                    <a:lnTo>
                      <a:pt x="1871" y="907"/>
                    </a:lnTo>
                    <a:lnTo>
                      <a:pt x="1871" y="964"/>
                    </a:lnTo>
                    <a:lnTo>
                      <a:pt x="1928" y="964"/>
                    </a:lnTo>
                    <a:lnTo>
                      <a:pt x="1928" y="1077"/>
                    </a:lnTo>
                    <a:lnTo>
                      <a:pt x="2041" y="1077"/>
                    </a:lnTo>
                    <a:lnTo>
                      <a:pt x="2041" y="1304"/>
                    </a:lnTo>
                    <a:lnTo>
                      <a:pt x="1985" y="1304"/>
                    </a:lnTo>
                    <a:lnTo>
                      <a:pt x="1985" y="1417"/>
                    </a:lnTo>
                    <a:lnTo>
                      <a:pt x="1871" y="1417"/>
                    </a:lnTo>
                    <a:lnTo>
                      <a:pt x="1871" y="1531"/>
                    </a:lnTo>
                    <a:lnTo>
                      <a:pt x="1758" y="1531"/>
                    </a:lnTo>
                    <a:lnTo>
                      <a:pt x="1758" y="1587"/>
                    </a:lnTo>
                    <a:lnTo>
                      <a:pt x="1701" y="1587"/>
                    </a:lnTo>
                    <a:lnTo>
                      <a:pt x="1701" y="1701"/>
                    </a:lnTo>
                    <a:lnTo>
                      <a:pt x="1588" y="1701"/>
                    </a:lnTo>
                    <a:lnTo>
                      <a:pt x="1588" y="1644"/>
                    </a:lnTo>
                    <a:lnTo>
                      <a:pt x="1588" y="1587"/>
                    </a:lnTo>
                    <a:lnTo>
                      <a:pt x="1248" y="1587"/>
                    </a:lnTo>
                    <a:lnTo>
                      <a:pt x="1248" y="1531"/>
                    </a:lnTo>
                    <a:lnTo>
                      <a:pt x="907" y="1531"/>
                    </a:lnTo>
                    <a:lnTo>
                      <a:pt x="907" y="1701"/>
                    </a:lnTo>
                    <a:lnTo>
                      <a:pt x="794" y="1701"/>
                    </a:lnTo>
                    <a:lnTo>
                      <a:pt x="794" y="1644"/>
                    </a:lnTo>
                    <a:lnTo>
                      <a:pt x="737" y="1644"/>
                    </a:lnTo>
                    <a:lnTo>
                      <a:pt x="737" y="1531"/>
                    </a:lnTo>
                    <a:lnTo>
                      <a:pt x="624" y="1531"/>
                    </a:lnTo>
                    <a:lnTo>
                      <a:pt x="624" y="1474"/>
                    </a:lnTo>
                    <a:lnTo>
                      <a:pt x="454" y="1474"/>
                    </a:lnTo>
                    <a:lnTo>
                      <a:pt x="454" y="1417"/>
                    </a:lnTo>
                    <a:lnTo>
                      <a:pt x="397" y="1417"/>
                    </a:lnTo>
                    <a:lnTo>
                      <a:pt x="397" y="1247"/>
                    </a:lnTo>
                    <a:lnTo>
                      <a:pt x="340" y="1247"/>
                    </a:lnTo>
                    <a:lnTo>
                      <a:pt x="340" y="1134"/>
                    </a:lnTo>
                    <a:lnTo>
                      <a:pt x="284" y="1134"/>
                    </a:lnTo>
                    <a:lnTo>
                      <a:pt x="284" y="1020"/>
                    </a:lnTo>
                    <a:lnTo>
                      <a:pt x="227" y="1020"/>
                    </a:lnTo>
                    <a:lnTo>
                      <a:pt x="227" y="964"/>
                    </a:lnTo>
                    <a:lnTo>
                      <a:pt x="114" y="964"/>
                    </a:lnTo>
                    <a:lnTo>
                      <a:pt x="114" y="907"/>
                    </a:lnTo>
                    <a:lnTo>
                      <a:pt x="57" y="907"/>
                    </a:lnTo>
                    <a:lnTo>
                      <a:pt x="57" y="850"/>
                    </a:lnTo>
                    <a:lnTo>
                      <a:pt x="0" y="85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30" name="Freeform 262">
                <a:extLst>
                  <a:ext uri="{FF2B5EF4-FFF2-40B4-BE49-F238E27FC236}">
                    <a16:creationId xmlns:a16="http://schemas.microsoft.com/office/drawing/2014/main" id="{6D23B884-DAD0-4DD2-B3F9-A95AD4AAF7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84" y="3578"/>
                <a:ext cx="1474" cy="1815"/>
              </a:xfrm>
              <a:custGeom>
                <a:avLst/>
                <a:gdLst>
                  <a:gd name="T0" fmla="*/ 397 w 1474"/>
                  <a:gd name="T1" fmla="*/ 1531 h 1815"/>
                  <a:gd name="T2" fmla="*/ 397 w 1474"/>
                  <a:gd name="T3" fmla="*/ 1418 h 1815"/>
                  <a:gd name="T4" fmla="*/ 453 w 1474"/>
                  <a:gd name="T5" fmla="*/ 1418 h 1815"/>
                  <a:gd name="T6" fmla="*/ 453 w 1474"/>
                  <a:gd name="T7" fmla="*/ 1191 h 1815"/>
                  <a:gd name="T8" fmla="*/ 340 w 1474"/>
                  <a:gd name="T9" fmla="*/ 1191 h 1815"/>
                  <a:gd name="T10" fmla="*/ 340 w 1474"/>
                  <a:gd name="T11" fmla="*/ 1078 h 1815"/>
                  <a:gd name="T12" fmla="*/ 283 w 1474"/>
                  <a:gd name="T13" fmla="*/ 1078 h 1815"/>
                  <a:gd name="T14" fmla="*/ 283 w 1474"/>
                  <a:gd name="T15" fmla="*/ 1021 h 1815"/>
                  <a:gd name="T16" fmla="*/ 340 w 1474"/>
                  <a:gd name="T17" fmla="*/ 1021 h 1815"/>
                  <a:gd name="T18" fmla="*/ 340 w 1474"/>
                  <a:gd name="T19" fmla="*/ 964 h 1815"/>
                  <a:gd name="T20" fmla="*/ 227 w 1474"/>
                  <a:gd name="T21" fmla="*/ 964 h 1815"/>
                  <a:gd name="T22" fmla="*/ 227 w 1474"/>
                  <a:gd name="T23" fmla="*/ 908 h 1815"/>
                  <a:gd name="T24" fmla="*/ 56 w 1474"/>
                  <a:gd name="T25" fmla="*/ 908 h 1815"/>
                  <a:gd name="T26" fmla="*/ 56 w 1474"/>
                  <a:gd name="T27" fmla="*/ 794 h 1815"/>
                  <a:gd name="T28" fmla="*/ 0 w 1474"/>
                  <a:gd name="T29" fmla="*/ 794 h 1815"/>
                  <a:gd name="T30" fmla="*/ 0 w 1474"/>
                  <a:gd name="T31" fmla="*/ 681 h 1815"/>
                  <a:gd name="T32" fmla="*/ 170 w 1474"/>
                  <a:gd name="T33" fmla="*/ 681 h 1815"/>
                  <a:gd name="T34" fmla="*/ 170 w 1474"/>
                  <a:gd name="T35" fmla="*/ 624 h 1815"/>
                  <a:gd name="T36" fmla="*/ 283 w 1474"/>
                  <a:gd name="T37" fmla="*/ 624 h 1815"/>
                  <a:gd name="T38" fmla="*/ 283 w 1474"/>
                  <a:gd name="T39" fmla="*/ 397 h 1815"/>
                  <a:gd name="T40" fmla="*/ 227 w 1474"/>
                  <a:gd name="T41" fmla="*/ 397 h 1815"/>
                  <a:gd name="T42" fmla="*/ 227 w 1474"/>
                  <a:gd name="T43" fmla="*/ 114 h 1815"/>
                  <a:gd name="T44" fmla="*/ 340 w 1474"/>
                  <a:gd name="T45" fmla="*/ 114 h 1815"/>
                  <a:gd name="T46" fmla="*/ 340 w 1474"/>
                  <a:gd name="T47" fmla="*/ 57 h 1815"/>
                  <a:gd name="T48" fmla="*/ 397 w 1474"/>
                  <a:gd name="T49" fmla="*/ 57 h 1815"/>
                  <a:gd name="T50" fmla="*/ 397 w 1474"/>
                  <a:gd name="T51" fmla="*/ 114 h 1815"/>
                  <a:gd name="T52" fmla="*/ 567 w 1474"/>
                  <a:gd name="T53" fmla="*/ 114 h 1815"/>
                  <a:gd name="T54" fmla="*/ 567 w 1474"/>
                  <a:gd name="T55" fmla="*/ 0 h 1815"/>
                  <a:gd name="T56" fmla="*/ 907 w 1474"/>
                  <a:gd name="T57" fmla="*/ 0 h 1815"/>
                  <a:gd name="T58" fmla="*/ 907 w 1474"/>
                  <a:gd name="T59" fmla="*/ 57 h 1815"/>
                  <a:gd name="T60" fmla="*/ 964 w 1474"/>
                  <a:gd name="T61" fmla="*/ 57 h 1815"/>
                  <a:gd name="T62" fmla="*/ 964 w 1474"/>
                  <a:gd name="T63" fmla="*/ 114 h 1815"/>
                  <a:gd name="T64" fmla="*/ 1020 w 1474"/>
                  <a:gd name="T65" fmla="*/ 114 h 1815"/>
                  <a:gd name="T66" fmla="*/ 1020 w 1474"/>
                  <a:gd name="T67" fmla="*/ 170 h 1815"/>
                  <a:gd name="T68" fmla="*/ 1077 w 1474"/>
                  <a:gd name="T69" fmla="*/ 170 h 1815"/>
                  <a:gd name="T70" fmla="*/ 1077 w 1474"/>
                  <a:gd name="T71" fmla="*/ 227 h 1815"/>
                  <a:gd name="T72" fmla="*/ 1134 w 1474"/>
                  <a:gd name="T73" fmla="*/ 227 h 1815"/>
                  <a:gd name="T74" fmla="*/ 1134 w 1474"/>
                  <a:gd name="T75" fmla="*/ 341 h 1815"/>
                  <a:gd name="T76" fmla="*/ 1191 w 1474"/>
                  <a:gd name="T77" fmla="*/ 341 h 1815"/>
                  <a:gd name="T78" fmla="*/ 1191 w 1474"/>
                  <a:gd name="T79" fmla="*/ 738 h 1815"/>
                  <a:gd name="T80" fmla="*/ 1247 w 1474"/>
                  <a:gd name="T81" fmla="*/ 738 h 1815"/>
                  <a:gd name="T82" fmla="*/ 1247 w 1474"/>
                  <a:gd name="T83" fmla="*/ 794 h 1815"/>
                  <a:gd name="T84" fmla="*/ 1417 w 1474"/>
                  <a:gd name="T85" fmla="*/ 794 h 1815"/>
                  <a:gd name="T86" fmla="*/ 1417 w 1474"/>
                  <a:gd name="T87" fmla="*/ 1248 h 1815"/>
                  <a:gd name="T88" fmla="*/ 1474 w 1474"/>
                  <a:gd name="T89" fmla="*/ 1248 h 1815"/>
                  <a:gd name="T90" fmla="*/ 1474 w 1474"/>
                  <a:gd name="T91" fmla="*/ 1531 h 1815"/>
                  <a:gd name="T92" fmla="*/ 1247 w 1474"/>
                  <a:gd name="T93" fmla="*/ 1531 h 1815"/>
                  <a:gd name="T94" fmla="*/ 1247 w 1474"/>
                  <a:gd name="T95" fmla="*/ 1758 h 1815"/>
                  <a:gd name="T96" fmla="*/ 1134 w 1474"/>
                  <a:gd name="T97" fmla="*/ 1758 h 1815"/>
                  <a:gd name="T98" fmla="*/ 1134 w 1474"/>
                  <a:gd name="T99" fmla="*/ 1701 h 1815"/>
                  <a:gd name="T100" fmla="*/ 850 w 1474"/>
                  <a:gd name="T101" fmla="*/ 1701 h 1815"/>
                  <a:gd name="T102" fmla="*/ 850 w 1474"/>
                  <a:gd name="T103" fmla="*/ 1815 h 1815"/>
                  <a:gd name="T104" fmla="*/ 680 w 1474"/>
                  <a:gd name="T105" fmla="*/ 1815 h 1815"/>
                  <a:gd name="T106" fmla="*/ 680 w 1474"/>
                  <a:gd name="T107" fmla="*/ 1758 h 1815"/>
                  <a:gd name="T108" fmla="*/ 624 w 1474"/>
                  <a:gd name="T109" fmla="*/ 1758 h 1815"/>
                  <a:gd name="T110" fmla="*/ 624 w 1474"/>
                  <a:gd name="T111" fmla="*/ 1701 h 1815"/>
                  <a:gd name="T112" fmla="*/ 567 w 1474"/>
                  <a:gd name="T113" fmla="*/ 1701 h 1815"/>
                  <a:gd name="T114" fmla="*/ 567 w 1474"/>
                  <a:gd name="T115" fmla="*/ 1645 h 1815"/>
                  <a:gd name="T116" fmla="*/ 510 w 1474"/>
                  <a:gd name="T117" fmla="*/ 1645 h 1815"/>
                  <a:gd name="T118" fmla="*/ 510 w 1474"/>
                  <a:gd name="T119" fmla="*/ 1531 h 1815"/>
                  <a:gd name="T120" fmla="*/ 397 w 1474"/>
                  <a:gd name="T121" fmla="*/ 1531 h 1815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0" t="0" r="r" b="b"/>
                <a:pathLst>
                  <a:path w="1474" h="1815">
                    <a:moveTo>
                      <a:pt x="397" y="1531"/>
                    </a:moveTo>
                    <a:lnTo>
                      <a:pt x="397" y="1418"/>
                    </a:lnTo>
                    <a:lnTo>
                      <a:pt x="453" y="1418"/>
                    </a:lnTo>
                    <a:lnTo>
                      <a:pt x="453" y="1191"/>
                    </a:lnTo>
                    <a:lnTo>
                      <a:pt x="340" y="1191"/>
                    </a:lnTo>
                    <a:lnTo>
                      <a:pt x="340" y="1078"/>
                    </a:lnTo>
                    <a:lnTo>
                      <a:pt x="283" y="1078"/>
                    </a:lnTo>
                    <a:lnTo>
                      <a:pt x="283" y="1021"/>
                    </a:lnTo>
                    <a:lnTo>
                      <a:pt x="340" y="1021"/>
                    </a:lnTo>
                    <a:lnTo>
                      <a:pt x="340" y="964"/>
                    </a:lnTo>
                    <a:lnTo>
                      <a:pt x="227" y="964"/>
                    </a:lnTo>
                    <a:lnTo>
                      <a:pt x="227" y="908"/>
                    </a:lnTo>
                    <a:lnTo>
                      <a:pt x="56" y="908"/>
                    </a:lnTo>
                    <a:lnTo>
                      <a:pt x="56" y="794"/>
                    </a:lnTo>
                    <a:lnTo>
                      <a:pt x="0" y="794"/>
                    </a:lnTo>
                    <a:lnTo>
                      <a:pt x="0" y="681"/>
                    </a:lnTo>
                    <a:lnTo>
                      <a:pt x="170" y="681"/>
                    </a:lnTo>
                    <a:lnTo>
                      <a:pt x="170" y="624"/>
                    </a:lnTo>
                    <a:lnTo>
                      <a:pt x="283" y="624"/>
                    </a:lnTo>
                    <a:lnTo>
                      <a:pt x="283" y="397"/>
                    </a:lnTo>
                    <a:lnTo>
                      <a:pt x="227" y="397"/>
                    </a:lnTo>
                    <a:lnTo>
                      <a:pt x="227" y="114"/>
                    </a:lnTo>
                    <a:lnTo>
                      <a:pt x="340" y="114"/>
                    </a:lnTo>
                    <a:lnTo>
                      <a:pt x="340" y="57"/>
                    </a:lnTo>
                    <a:lnTo>
                      <a:pt x="397" y="57"/>
                    </a:lnTo>
                    <a:lnTo>
                      <a:pt x="397" y="114"/>
                    </a:lnTo>
                    <a:lnTo>
                      <a:pt x="567" y="114"/>
                    </a:lnTo>
                    <a:lnTo>
                      <a:pt x="567" y="0"/>
                    </a:lnTo>
                    <a:lnTo>
                      <a:pt x="907" y="0"/>
                    </a:lnTo>
                    <a:lnTo>
                      <a:pt x="907" y="57"/>
                    </a:lnTo>
                    <a:lnTo>
                      <a:pt x="964" y="57"/>
                    </a:lnTo>
                    <a:lnTo>
                      <a:pt x="964" y="114"/>
                    </a:lnTo>
                    <a:lnTo>
                      <a:pt x="1020" y="114"/>
                    </a:lnTo>
                    <a:lnTo>
                      <a:pt x="1020" y="170"/>
                    </a:lnTo>
                    <a:lnTo>
                      <a:pt x="1077" y="170"/>
                    </a:lnTo>
                    <a:lnTo>
                      <a:pt x="1077" y="227"/>
                    </a:lnTo>
                    <a:lnTo>
                      <a:pt x="1134" y="227"/>
                    </a:lnTo>
                    <a:lnTo>
                      <a:pt x="1134" y="341"/>
                    </a:lnTo>
                    <a:lnTo>
                      <a:pt x="1191" y="341"/>
                    </a:lnTo>
                    <a:lnTo>
                      <a:pt x="1191" y="738"/>
                    </a:lnTo>
                    <a:lnTo>
                      <a:pt x="1247" y="738"/>
                    </a:lnTo>
                    <a:lnTo>
                      <a:pt x="1247" y="794"/>
                    </a:lnTo>
                    <a:lnTo>
                      <a:pt x="1417" y="794"/>
                    </a:lnTo>
                    <a:lnTo>
                      <a:pt x="1417" y="1248"/>
                    </a:lnTo>
                    <a:lnTo>
                      <a:pt x="1474" y="1248"/>
                    </a:lnTo>
                    <a:lnTo>
                      <a:pt x="1474" y="1531"/>
                    </a:lnTo>
                    <a:lnTo>
                      <a:pt x="1247" y="1531"/>
                    </a:lnTo>
                    <a:lnTo>
                      <a:pt x="1247" y="1758"/>
                    </a:lnTo>
                    <a:lnTo>
                      <a:pt x="1134" y="1758"/>
                    </a:lnTo>
                    <a:lnTo>
                      <a:pt x="1134" y="1701"/>
                    </a:lnTo>
                    <a:lnTo>
                      <a:pt x="850" y="1701"/>
                    </a:lnTo>
                    <a:lnTo>
                      <a:pt x="850" y="1815"/>
                    </a:lnTo>
                    <a:lnTo>
                      <a:pt x="680" y="1815"/>
                    </a:lnTo>
                    <a:lnTo>
                      <a:pt x="680" y="1758"/>
                    </a:lnTo>
                    <a:lnTo>
                      <a:pt x="624" y="1758"/>
                    </a:lnTo>
                    <a:lnTo>
                      <a:pt x="624" y="1701"/>
                    </a:lnTo>
                    <a:lnTo>
                      <a:pt x="567" y="1701"/>
                    </a:lnTo>
                    <a:lnTo>
                      <a:pt x="567" y="1645"/>
                    </a:lnTo>
                    <a:lnTo>
                      <a:pt x="510" y="1645"/>
                    </a:lnTo>
                    <a:lnTo>
                      <a:pt x="510" y="1531"/>
                    </a:lnTo>
                    <a:lnTo>
                      <a:pt x="397" y="153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31" name="Freeform 264">
                <a:extLst>
                  <a:ext uri="{FF2B5EF4-FFF2-40B4-BE49-F238E27FC236}">
                    <a16:creationId xmlns:a16="http://schemas.microsoft.com/office/drawing/2014/main" id="{827D35BF-E77D-4D6A-B702-FC7585AFDB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7" y="517"/>
                <a:ext cx="2268" cy="2268"/>
              </a:xfrm>
              <a:custGeom>
                <a:avLst/>
                <a:gdLst>
                  <a:gd name="T0" fmla="*/ 340 w 2268"/>
                  <a:gd name="T1" fmla="*/ 1814 h 2268"/>
                  <a:gd name="T2" fmla="*/ 397 w 2268"/>
                  <a:gd name="T3" fmla="*/ 1757 h 2268"/>
                  <a:gd name="T4" fmla="*/ 454 w 2268"/>
                  <a:gd name="T5" fmla="*/ 1701 h 2268"/>
                  <a:gd name="T6" fmla="*/ 624 w 2268"/>
                  <a:gd name="T7" fmla="*/ 1644 h 2268"/>
                  <a:gd name="T8" fmla="*/ 681 w 2268"/>
                  <a:gd name="T9" fmla="*/ 1757 h 2268"/>
                  <a:gd name="T10" fmla="*/ 794 w 2268"/>
                  <a:gd name="T11" fmla="*/ 1814 h 2268"/>
                  <a:gd name="T12" fmla="*/ 851 w 2268"/>
                  <a:gd name="T13" fmla="*/ 1871 h 2268"/>
                  <a:gd name="T14" fmla="*/ 964 w 2268"/>
                  <a:gd name="T15" fmla="*/ 1927 h 2268"/>
                  <a:gd name="T16" fmla="*/ 1077 w 2268"/>
                  <a:gd name="T17" fmla="*/ 2041 h 2268"/>
                  <a:gd name="T18" fmla="*/ 1191 w 2268"/>
                  <a:gd name="T19" fmla="*/ 1984 h 2268"/>
                  <a:gd name="T20" fmla="*/ 1248 w 2268"/>
                  <a:gd name="T21" fmla="*/ 2097 h 2268"/>
                  <a:gd name="T22" fmla="*/ 1304 w 2268"/>
                  <a:gd name="T23" fmla="*/ 2211 h 2268"/>
                  <a:gd name="T24" fmla="*/ 1418 w 2268"/>
                  <a:gd name="T25" fmla="*/ 2268 h 2268"/>
                  <a:gd name="T26" fmla="*/ 1474 w 2268"/>
                  <a:gd name="T27" fmla="*/ 2211 h 2268"/>
                  <a:gd name="T28" fmla="*/ 1531 w 2268"/>
                  <a:gd name="T29" fmla="*/ 2097 h 2268"/>
                  <a:gd name="T30" fmla="*/ 1644 w 2268"/>
                  <a:gd name="T31" fmla="*/ 1984 h 2268"/>
                  <a:gd name="T32" fmla="*/ 1588 w 2268"/>
                  <a:gd name="T33" fmla="*/ 1927 h 2268"/>
                  <a:gd name="T34" fmla="*/ 1531 w 2268"/>
                  <a:gd name="T35" fmla="*/ 1871 h 2268"/>
                  <a:gd name="T36" fmla="*/ 1644 w 2268"/>
                  <a:gd name="T37" fmla="*/ 1814 h 2268"/>
                  <a:gd name="T38" fmla="*/ 1701 w 2268"/>
                  <a:gd name="T39" fmla="*/ 1757 h 2268"/>
                  <a:gd name="T40" fmla="*/ 1758 w 2268"/>
                  <a:gd name="T41" fmla="*/ 1587 h 2268"/>
                  <a:gd name="T42" fmla="*/ 2041 w 2268"/>
                  <a:gd name="T43" fmla="*/ 1644 h 2268"/>
                  <a:gd name="T44" fmla="*/ 2155 w 2268"/>
                  <a:gd name="T45" fmla="*/ 1587 h 2268"/>
                  <a:gd name="T46" fmla="*/ 2211 w 2268"/>
                  <a:gd name="T47" fmla="*/ 1360 h 2268"/>
                  <a:gd name="T48" fmla="*/ 2268 w 2268"/>
                  <a:gd name="T49" fmla="*/ 1417 h 2268"/>
                  <a:gd name="T50" fmla="*/ 2155 w 2268"/>
                  <a:gd name="T51" fmla="*/ 1247 h 2268"/>
                  <a:gd name="T52" fmla="*/ 2041 w 2268"/>
                  <a:gd name="T53" fmla="*/ 1304 h 2268"/>
                  <a:gd name="T54" fmla="*/ 1928 w 2268"/>
                  <a:gd name="T55" fmla="*/ 1190 h 2268"/>
                  <a:gd name="T56" fmla="*/ 1985 w 2268"/>
                  <a:gd name="T57" fmla="*/ 1247 h 2268"/>
                  <a:gd name="T58" fmla="*/ 1871 w 2268"/>
                  <a:gd name="T59" fmla="*/ 1304 h 2268"/>
                  <a:gd name="T60" fmla="*/ 1758 w 2268"/>
                  <a:gd name="T61" fmla="*/ 1247 h 2268"/>
                  <a:gd name="T62" fmla="*/ 1701 w 2268"/>
                  <a:gd name="T63" fmla="*/ 1190 h 2268"/>
                  <a:gd name="T64" fmla="*/ 1644 w 2268"/>
                  <a:gd name="T65" fmla="*/ 1077 h 2268"/>
                  <a:gd name="T66" fmla="*/ 1588 w 2268"/>
                  <a:gd name="T67" fmla="*/ 1020 h 2268"/>
                  <a:gd name="T68" fmla="*/ 1531 w 2268"/>
                  <a:gd name="T69" fmla="*/ 963 h 2268"/>
                  <a:gd name="T70" fmla="*/ 1474 w 2268"/>
                  <a:gd name="T71" fmla="*/ 907 h 2268"/>
                  <a:gd name="T72" fmla="*/ 1361 w 2268"/>
                  <a:gd name="T73" fmla="*/ 850 h 2268"/>
                  <a:gd name="T74" fmla="*/ 1191 w 2268"/>
                  <a:gd name="T75" fmla="*/ 793 h 2268"/>
                  <a:gd name="T76" fmla="*/ 1248 w 2268"/>
                  <a:gd name="T77" fmla="*/ 510 h 2268"/>
                  <a:gd name="T78" fmla="*/ 1191 w 2268"/>
                  <a:gd name="T79" fmla="*/ 396 h 2268"/>
                  <a:gd name="T80" fmla="*/ 1134 w 2268"/>
                  <a:gd name="T81" fmla="*/ 340 h 2268"/>
                  <a:gd name="T82" fmla="*/ 1191 w 2268"/>
                  <a:gd name="T83" fmla="*/ 170 h 2268"/>
                  <a:gd name="T84" fmla="*/ 1304 w 2268"/>
                  <a:gd name="T85" fmla="*/ 113 h 2268"/>
                  <a:gd name="T86" fmla="*/ 1248 w 2268"/>
                  <a:gd name="T87" fmla="*/ 56 h 2268"/>
                  <a:gd name="T88" fmla="*/ 1134 w 2268"/>
                  <a:gd name="T89" fmla="*/ 0 h 2268"/>
                  <a:gd name="T90" fmla="*/ 681 w 2268"/>
                  <a:gd name="T91" fmla="*/ 56 h 2268"/>
                  <a:gd name="T92" fmla="*/ 567 w 2268"/>
                  <a:gd name="T93" fmla="*/ 113 h 2268"/>
                  <a:gd name="T94" fmla="*/ 510 w 2268"/>
                  <a:gd name="T95" fmla="*/ 170 h 2268"/>
                  <a:gd name="T96" fmla="*/ 454 w 2268"/>
                  <a:gd name="T97" fmla="*/ 226 h 2268"/>
                  <a:gd name="T98" fmla="*/ 397 w 2268"/>
                  <a:gd name="T99" fmla="*/ 680 h 2268"/>
                  <a:gd name="T100" fmla="*/ 340 w 2268"/>
                  <a:gd name="T101" fmla="*/ 737 h 2268"/>
                  <a:gd name="T102" fmla="*/ 113 w 2268"/>
                  <a:gd name="T103" fmla="*/ 850 h 2268"/>
                  <a:gd name="T104" fmla="*/ 57 w 2268"/>
                  <a:gd name="T105" fmla="*/ 1134 h 2268"/>
                  <a:gd name="T106" fmla="*/ 0 w 2268"/>
                  <a:gd name="T107" fmla="*/ 1417 h 2268"/>
                  <a:gd name="T108" fmla="*/ 57 w 2268"/>
                  <a:gd name="T109" fmla="*/ 1474 h 2268"/>
                  <a:gd name="T110" fmla="*/ 113 w 2268"/>
                  <a:gd name="T111" fmla="*/ 1587 h 2268"/>
                  <a:gd name="T112" fmla="*/ 227 w 2268"/>
                  <a:gd name="T113" fmla="*/ 1644 h 2268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2268" h="2268">
                    <a:moveTo>
                      <a:pt x="227" y="1814"/>
                    </a:moveTo>
                    <a:lnTo>
                      <a:pt x="340" y="1814"/>
                    </a:lnTo>
                    <a:lnTo>
                      <a:pt x="340" y="1757"/>
                    </a:lnTo>
                    <a:lnTo>
                      <a:pt x="397" y="1757"/>
                    </a:lnTo>
                    <a:lnTo>
                      <a:pt x="397" y="1701"/>
                    </a:lnTo>
                    <a:lnTo>
                      <a:pt x="454" y="1701"/>
                    </a:lnTo>
                    <a:lnTo>
                      <a:pt x="454" y="1644"/>
                    </a:lnTo>
                    <a:lnTo>
                      <a:pt x="624" y="1644"/>
                    </a:lnTo>
                    <a:lnTo>
                      <a:pt x="624" y="1757"/>
                    </a:lnTo>
                    <a:lnTo>
                      <a:pt x="681" y="1757"/>
                    </a:lnTo>
                    <a:lnTo>
                      <a:pt x="681" y="1814"/>
                    </a:lnTo>
                    <a:lnTo>
                      <a:pt x="794" y="1814"/>
                    </a:lnTo>
                    <a:lnTo>
                      <a:pt x="794" y="1871"/>
                    </a:lnTo>
                    <a:lnTo>
                      <a:pt x="851" y="1871"/>
                    </a:lnTo>
                    <a:lnTo>
                      <a:pt x="851" y="1927"/>
                    </a:lnTo>
                    <a:lnTo>
                      <a:pt x="964" y="1927"/>
                    </a:lnTo>
                    <a:lnTo>
                      <a:pt x="964" y="2041"/>
                    </a:lnTo>
                    <a:lnTo>
                      <a:pt x="1077" y="2041"/>
                    </a:lnTo>
                    <a:lnTo>
                      <a:pt x="1077" y="1984"/>
                    </a:lnTo>
                    <a:lnTo>
                      <a:pt x="1191" y="1984"/>
                    </a:lnTo>
                    <a:lnTo>
                      <a:pt x="1191" y="2097"/>
                    </a:lnTo>
                    <a:lnTo>
                      <a:pt x="1248" y="2097"/>
                    </a:lnTo>
                    <a:lnTo>
                      <a:pt x="1248" y="2211"/>
                    </a:lnTo>
                    <a:lnTo>
                      <a:pt x="1304" y="2211"/>
                    </a:lnTo>
                    <a:lnTo>
                      <a:pt x="1304" y="2268"/>
                    </a:lnTo>
                    <a:lnTo>
                      <a:pt x="1418" y="2268"/>
                    </a:lnTo>
                    <a:lnTo>
                      <a:pt x="1418" y="2211"/>
                    </a:lnTo>
                    <a:lnTo>
                      <a:pt x="1474" y="2211"/>
                    </a:lnTo>
                    <a:lnTo>
                      <a:pt x="1474" y="2097"/>
                    </a:lnTo>
                    <a:lnTo>
                      <a:pt x="1531" y="2097"/>
                    </a:lnTo>
                    <a:lnTo>
                      <a:pt x="1531" y="1984"/>
                    </a:lnTo>
                    <a:lnTo>
                      <a:pt x="1644" y="1984"/>
                    </a:lnTo>
                    <a:lnTo>
                      <a:pt x="1644" y="1927"/>
                    </a:lnTo>
                    <a:lnTo>
                      <a:pt x="1588" y="1927"/>
                    </a:lnTo>
                    <a:lnTo>
                      <a:pt x="1588" y="1871"/>
                    </a:lnTo>
                    <a:lnTo>
                      <a:pt x="1531" y="1871"/>
                    </a:lnTo>
                    <a:lnTo>
                      <a:pt x="1531" y="1814"/>
                    </a:lnTo>
                    <a:lnTo>
                      <a:pt x="1644" y="1814"/>
                    </a:lnTo>
                    <a:lnTo>
                      <a:pt x="1644" y="1757"/>
                    </a:lnTo>
                    <a:lnTo>
                      <a:pt x="1701" y="1757"/>
                    </a:lnTo>
                    <a:lnTo>
                      <a:pt x="1701" y="1587"/>
                    </a:lnTo>
                    <a:lnTo>
                      <a:pt x="1758" y="1587"/>
                    </a:lnTo>
                    <a:lnTo>
                      <a:pt x="1758" y="1644"/>
                    </a:lnTo>
                    <a:lnTo>
                      <a:pt x="2041" y="1644"/>
                    </a:lnTo>
                    <a:lnTo>
                      <a:pt x="2041" y="1587"/>
                    </a:lnTo>
                    <a:lnTo>
                      <a:pt x="2155" y="1587"/>
                    </a:lnTo>
                    <a:lnTo>
                      <a:pt x="2155" y="1360"/>
                    </a:lnTo>
                    <a:lnTo>
                      <a:pt x="2211" y="1360"/>
                    </a:lnTo>
                    <a:lnTo>
                      <a:pt x="2211" y="1417"/>
                    </a:lnTo>
                    <a:lnTo>
                      <a:pt x="2268" y="1417"/>
                    </a:lnTo>
                    <a:lnTo>
                      <a:pt x="2268" y="1247"/>
                    </a:lnTo>
                    <a:lnTo>
                      <a:pt x="2155" y="1247"/>
                    </a:lnTo>
                    <a:lnTo>
                      <a:pt x="2155" y="1304"/>
                    </a:lnTo>
                    <a:lnTo>
                      <a:pt x="2041" y="1304"/>
                    </a:lnTo>
                    <a:lnTo>
                      <a:pt x="2041" y="1190"/>
                    </a:lnTo>
                    <a:lnTo>
                      <a:pt x="1928" y="1190"/>
                    </a:lnTo>
                    <a:lnTo>
                      <a:pt x="1928" y="1247"/>
                    </a:lnTo>
                    <a:lnTo>
                      <a:pt x="1985" y="1247"/>
                    </a:lnTo>
                    <a:lnTo>
                      <a:pt x="1985" y="1304"/>
                    </a:lnTo>
                    <a:lnTo>
                      <a:pt x="1871" y="1304"/>
                    </a:lnTo>
                    <a:lnTo>
                      <a:pt x="1871" y="1247"/>
                    </a:lnTo>
                    <a:lnTo>
                      <a:pt x="1758" y="1247"/>
                    </a:lnTo>
                    <a:lnTo>
                      <a:pt x="1758" y="1190"/>
                    </a:lnTo>
                    <a:lnTo>
                      <a:pt x="1701" y="1190"/>
                    </a:lnTo>
                    <a:lnTo>
                      <a:pt x="1701" y="1077"/>
                    </a:lnTo>
                    <a:lnTo>
                      <a:pt x="1644" y="1077"/>
                    </a:lnTo>
                    <a:lnTo>
                      <a:pt x="1644" y="1020"/>
                    </a:lnTo>
                    <a:lnTo>
                      <a:pt x="1588" y="1020"/>
                    </a:lnTo>
                    <a:lnTo>
                      <a:pt x="1588" y="963"/>
                    </a:lnTo>
                    <a:lnTo>
                      <a:pt x="1531" y="963"/>
                    </a:lnTo>
                    <a:lnTo>
                      <a:pt x="1531" y="907"/>
                    </a:lnTo>
                    <a:lnTo>
                      <a:pt x="1474" y="907"/>
                    </a:lnTo>
                    <a:lnTo>
                      <a:pt x="1474" y="850"/>
                    </a:lnTo>
                    <a:lnTo>
                      <a:pt x="1361" y="850"/>
                    </a:lnTo>
                    <a:lnTo>
                      <a:pt x="1361" y="793"/>
                    </a:lnTo>
                    <a:lnTo>
                      <a:pt x="1191" y="793"/>
                    </a:lnTo>
                    <a:lnTo>
                      <a:pt x="1191" y="510"/>
                    </a:lnTo>
                    <a:lnTo>
                      <a:pt x="1248" y="510"/>
                    </a:lnTo>
                    <a:lnTo>
                      <a:pt x="1248" y="396"/>
                    </a:lnTo>
                    <a:lnTo>
                      <a:pt x="1191" y="396"/>
                    </a:lnTo>
                    <a:lnTo>
                      <a:pt x="1191" y="340"/>
                    </a:lnTo>
                    <a:lnTo>
                      <a:pt x="1134" y="340"/>
                    </a:lnTo>
                    <a:lnTo>
                      <a:pt x="1134" y="170"/>
                    </a:lnTo>
                    <a:lnTo>
                      <a:pt x="1191" y="170"/>
                    </a:lnTo>
                    <a:lnTo>
                      <a:pt x="1191" y="113"/>
                    </a:lnTo>
                    <a:lnTo>
                      <a:pt x="1304" y="113"/>
                    </a:lnTo>
                    <a:lnTo>
                      <a:pt x="1304" y="56"/>
                    </a:lnTo>
                    <a:lnTo>
                      <a:pt x="1248" y="56"/>
                    </a:lnTo>
                    <a:lnTo>
                      <a:pt x="1248" y="0"/>
                    </a:lnTo>
                    <a:lnTo>
                      <a:pt x="1134" y="0"/>
                    </a:lnTo>
                    <a:lnTo>
                      <a:pt x="1134" y="56"/>
                    </a:lnTo>
                    <a:lnTo>
                      <a:pt x="681" y="56"/>
                    </a:lnTo>
                    <a:lnTo>
                      <a:pt x="681" y="113"/>
                    </a:lnTo>
                    <a:lnTo>
                      <a:pt x="567" y="113"/>
                    </a:lnTo>
                    <a:lnTo>
                      <a:pt x="567" y="170"/>
                    </a:lnTo>
                    <a:lnTo>
                      <a:pt x="510" y="170"/>
                    </a:lnTo>
                    <a:lnTo>
                      <a:pt x="510" y="226"/>
                    </a:lnTo>
                    <a:lnTo>
                      <a:pt x="454" y="226"/>
                    </a:lnTo>
                    <a:lnTo>
                      <a:pt x="454" y="680"/>
                    </a:lnTo>
                    <a:lnTo>
                      <a:pt x="397" y="680"/>
                    </a:lnTo>
                    <a:lnTo>
                      <a:pt x="397" y="737"/>
                    </a:lnTo>
                    <a:lnTo>
                      <a:pt x="340" y="737"/>
                    </a:lnTo>
                    <a:lnTo>
                      <a:pt x="340" y="850"/>
                    </a:lnTo>
                    <a:lnTo>
                      <a:pt x="113" y="850"/>
                    </a:lnTo>
                    <a:lnTo>
                      <a:pt x="113" y="1134"/>
                    </a:lnTo>
                    <a:lnTo>
                      <a:pt x="57" y="1134"/>
                    </a:lnTo>
                    <a:lnTo>
                      <a:pt x="57" y="1417"/>
                    </a:lnTo>
                    <a:lnTo>
                      <a:pt x="0" y="1417"/>
                    </a:lnTo>
                    <a:lnTo>
                      <a:pt x="0" y="1474"/>
                    </a:lnTo>
                    <a:lnTo>
                      <a:pt x="57" y="1474"/>
                    </a:lnTo>
                    <a:lnTo>
                      <a:pt x="57" y="1587"/>
                    </a:lnTo>
                    <a:lnTo>
                      <a:pt x="113" y="1587"/>
                    </a:lnTo>
                    <a:lnTo>
                      <a:pt x="113" y="1644"/>
                    </a:lnTo>
                    <a:lnTo>
                      <a:pt x="227" y="1644"/>
                    </a:lnTo>
                    <a:lnTo>
                      <a:pt x="227" y="181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32" name="Freeform 267">
                <a:extLst>
                  <a:ext uri="{FF2B5EF4-FFF2-40B4-BE49-F238E27FC236}">
                    <a16:creationId xmlns:a16="http://schemas.microsoft.com/office/drawing/2014/main" id="{6AB53CD7-2B9F-4F64-9811-074FF0D342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70" y="2331"/>
                <a:ext cx="1191" cy="1304"/>
              </a:xfrm>
              <a:custGeom>
                <a:avLst/>
                <a:gdLst>
                  <a:gd name="T0" fmla="*/ 1191 w 1191"/>
                  <a:gd name="T1" fmla="*/ 1304 h 1304"/>
                  <a:gd name="T2" fmla="*/ 1191 w 1191"/>
                  <a:gd name="T3" fmla="*/ 1247 h 1304"/>
                  <a:gd name="T4" fmla="*/ 1134 w 1191"/>
                  <a:gd name="T5" fmla="*/ 1247 h 1304"/>
                  <a:gd name="T6" fmla="*/ 1134 w 1191"/>
                  <a:gd name="T7" fmla="*/ 1191 h 1304"/>
                  <a:gd name="T8" fmla="*/ 1078 w 1191"/>
                  <a:gd name="T9" fmla="*/ 1191 h 1304"/>
                  <a:gd name="T10" fmla="*/ 1078 w 1191"/>
                  <a:gd name="T11" fmla="*/ 1077 h 1304"/>
                  <a:gd name="T12" fmla="*/ 1021 w 1191"/>
                  <a:gd name="T13" fmla="*/ 1077 h 1304"/>
                  <a:gd name="T14" fmla="*/ 1021 w 1191"/>
                  <a:gd name="T15" fmla="*/ 964 h 1304"/>
                  <a:gd name="T16" fmla="*/ 964 w 1191"/>
                  <a:gd name="T17" fmla="*/ 964 h 1304"/>
                  <a:gd name="T18" fmla="*/ 964 w 1191"/>
                  <a:gd name="T19" fmla="*/ 907 h 1304"/>
                  <a:gd name="T20" fmla="*/ 851 w 1191"/>
                  <a:gd name="T21" fmla="*/ 907 h 1304"/>
                  <a:gd name="T22" fmla="*/ 851 w 1191"/>
                  <a:gd name="T23" fmla="*/ 850 h 1304"/>
                  <a:gd name="T24" fmla="*/ 794 w 1191"/>
                  <a:gd name="T25" fmla="*/ 850 h 1304"/>
                  <a:gd name="T26" fmla="*/ 794 w 1191"/>
                  <a:gd name="T27" fmla="*/ 794 h 1304"/>
                  <a:gd name="T28" fmla="*/ 794 w 1191"/>
                  <a:gd name="T29" fmla="*/ 737 h 1304"/>
                  <a:gd name="T30" fmla="*/ 851 w 1191"/>
                  <a:gd name="T31" fmla="*/ 737 h 1304"/>
                  <a:gd name="T32" fmla="*/ 851 w 1191"/>
                  <a:gd name="T33" fmla="*/ 680 h 1304"/>
                  <a:gd name="T34" fmla="*/ 794 w 1191"/>
                  <a:gd name="T35" fmla="*/ 680 h 1304"/>
                  <a:gd name="T36" fmla="*/ 794 w 1191"/>
                  <a:gd name="T37" fmla="*/ 624 h 1304"/>
                  <a:gd name="T38" fmla="*/ 738 w 1191"/>
                  <a:gd name="T39" fmla="*/ 624 h 1304"/>
                  <a:gd name="T40" fmla="*/ 738 w 1191"/>
                  <a:gd name="T41" fmla="*/ 510 h 1304"/>
                  <a:gd name="T42" fmla="*/ 681 w 1191"/>
                  <a:gd name="T43" fmla="*/ 510 h 1304"/>
                  <a:gd name="T44" fmla="*/ 681 w 1191"/>
                  <a:gd name="T45" fmla="*/ 397 h 1304"/>
                  <a:gd name="T46" fmla="*/ 567 w 1191"/>
                  <a:gd name="T47" fmla="*/ 397 h 1304"/>
                  <a:gd name="T48" fmla="*/ 567 w 1191"/>
                  <a:gd name="T49" fmla="*/ 283 h 1304"/>
                  <a:gd name="T50" fmla="*/ 511 w 1191"/>
                  <a:gd name="T51" fmla="*/ 283 h 1304"/>
                  <a:gd name="T52" fmla="*/ 511 w 1191"/>
                  <a:gd name="T53" fmla="*/ 227 h 1304"/>
                  <a:gd name="T54" fmla="*/ 454 w 1191"/>
                  <a:gd name="T55" fmla="*/ 227 h 1304"/>
                  <a:gd name="T56" fmla="*/ 454 w 1191"/>
                  <a:gd name="T57" fmla="*/ 113 h 1304"/>
                  <a:gd name="T58" fmla="*/ 397 w 1191"/>
                  <a:gd name="T59" fmla="*/ 113 h 1304"/>
                  <a:gd name="T60" fmla="*/ 397 w 1191"/>
                  <a:gd name="T61" fmla="*/ 57 h 1304"/>
                  <a:gd name="T62" fmla="*/ 341 w 1191"/>
                  <a:gd name="T63" fmla="*/ 57 h 1304"/>
                  <a:gd name="T64" fmla="*/ 341 w 1191"/>
                  <a:gd name="T65" fmla="*/ 0 h 1304"/>
                  <a:gd name="T66" fmla="*/ 284 w 1191"/>
                  <a:gd name="T67" fmla="*/ 0 h 1304"/>
                  <a:gd name="T68" fmla="*/ 284 w 1191"/>
                  <a:gd name="T69" fmla="*/ 340 h 1304"/>
                  <a:gd name="T70" fmla="*/ 227 w 1191"/>
                  <a:gd name="T71" fmla="*/ 340 h 1304"/>
                  <a:gd name="T72" fmla="*/ 227 w 1191"/>
                  <a:gd name="T73" fmla="*/ 397 h 1304"/>
                  <a:gd name="T74" fmla="*/ 114 w 1191"/>
                  <a:gd name="T75" fmla="*/ 397 h 1304"/>
                  <a:gd name="T76" fmla="*/ 114 w 1191"/>
                  <a:gd name="T77" fmla="*/ 454 h 1304"/>
                  <a:gd name="T78" fmla="*/ 0 w 1191"/>
                  <a:gd name="T79" fmla="*/ 454 h 1304"/>
                  <a:gd name="T80" fmla="*/ 0 w 1191"/>
                  <a:gd name="T81" fmla="*/ 680 h 1304"/>
                  <a:gd name="T82" fmla="*/ 57 w 1191"/>
                  <a:gd name="T83" fmla="*/ 680 h 1304"/>
                  <a:gd name="T84" fmla="*/ 57 w 1191"/>
                  <a:gd name="T85" fmla="*/ 964 h 1304"/>
                  <a:gd name="T86" fmla="*/ 227 w 1191"/>
                  <a:gd name="T87" fmla="*/ 964 h 1304"/>
                  <a:gd name="T88" fmla="*/ 227 w 1191"/>
                  <a:gd name="T89" fmla="*/ 1021 h 1304"/>
                  <a:gd name="T90" fmla="*/ 284 w 1191"/>
                  <a:gd name="T91" fmla="*/ 1021 h 1304"/>
                  <a:gd name="T92" fmla="*/ 284 w 1191"/>
                  <a:gd name="T93" fmla="*/ 1077 h 1304"/>
                  <a:gd name="T94" fmla="*/ 397 w 1191"/>
                  <a:gd name="T95" fmla="*/ 1077 h 1304"/>
                  <a:gd name="T96" fmla="*/ 397 w 1191"/>
                  <a:gd name="T97" fmla="*/ 1134 h 1304"/>
                  <a:gd name="T98" fmla="*/ 567 w 1191"/>
                  <a:gd name="T99" fmla="*/ 1134 h 1304"/>
                  <a:gd name="T100" fmla="*/ 567 w 1191"/>
                  <a:gd name="T101" fmla="*/ 1191 h 1304"/>
                  <a:gd name="T102" fmla="*/ 681 w 1191"/>
                  <a:gd name="T103" fmla="*/ 1191 h 1304"/>
                  <a:gd name="T104" fmla="*/ 681 w 1191"/>
                  <a:gd name="T105" fmla="*/ 1247 h 1304"/>
                  <a:gd name="T106" fmla="*/ 1021 w 1191"/>
                  <a:gd name="T107" fmla="*/ 1247 h 1304"/>
                  <a:gd name="T108" fmla="*/ 1021 w 1191"/>
                  <a:gd name="T109" fmla="*/ 1304 h 1304"/>
                  <a:gd name="T110" fmla="*/ 1191 w 1191"/>
                  <a:gd name="T111" fmla="*/ 1304 h 1304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0" t="0" r="r" b="b"/>
                <a:pathLst>
                  <a:path w="1191" h="1304">
                    <a:moveTo>
                      <a:pt x="1191" y="1304"/>
                    </a:moveTo>
                    <a:lnTo>
                      <a:pt x="1191" y="1247"/>
                    </a:lnTo>
                    <a:lnTo>
                      <a:pt x="1134" y="1247"/>
                    </a:lnTo>
                    <a:lnTo>
                      <a:pt x="1134" y="1191"/>
                    </a:lnTo>
                    <a:lnTo>
                      <a:pt x="1078" y="1191"/>
                    </a:lnTo>
                    <a:lnTo>
                      <a:pt x="1078" y="1077"/>
                    </a:lnTo>
                    <a:lnTo>
                      <a:pt x="1021" y="1077"/>
                    </a:lnTo>
                    <a:lnTo>
                      <a:pt x="1021" y="964"/>
                    </a:lnTo>
                    <a:lnTo>
                      <a:pt x="964" y="964"/>
                    </a:lnTo>
                    <a:lnTo>
                      <a:pt x="964" y="907"/>
                    </a:lnTo>
                    <a:lnTo>
                      <a:pt x="851" y="907"/>
                    </a:lnTo>
                    <a:lnTo>
                      <a:pt x="851" y="850"/>
                    </a:lnTo>
                    <a:lnTo>
                      <a:pt x="794" y="850"/>
                    </a:lnTo>
                    <a:lnTo>
                      <a:pt x="794" y="794"/>
                    </a:lnTo>
                    <a:lnTo>
                      <a:pt x="794" y="737"/>
                    </a:lnTo>
                    <a:lnTo>
                      <a:pt x="851" y="737"/>
                    </a:lnTo>
                    <a:lnTo>
                      <a:pt x="851" y="680"/>
                    </a:lnTo>
                    <a:lnTo>
                      <a:pt x="794" y="680"/>
                    </a:lnTo>
                    <a:lnTo>
                      <a:pt x="794" y="624"/>
                    </a:lnTo>
                    <a:lnTo>
                      <a:pt x="738" y="624"/>
                    </a:lnTo>
                    <a:lnTo>
                      <a:pt x="738" y="510"/>
                    </a:lnTo>
                    <a:lnTo>
                      <a:pt x="681" y="510"/>
                    </a:lnTo>
                    <a:lnTo>
                      <a:pt x="681" y="397"/>
                    </a:lnTo>
                    <a:lnTo>
                      <a:pt x="567" y="397"/>
                    </a:lnTo>
                    <a:lnTo>
                      <a:pt x="567" y="283"/>
                    </a:lnTo>
                    <a:lnTo>
                      <a:pt x="511" y="283"/>
                    </a:lnTo>
                    <a:lnTo>
                      <a:pt x="511" y="227"/>
                    </a:lnTo>
                    <a:lnTo>
                      <a:pt x="454" y="227"/>
                    </a:lnTo>
                    <a:lnTo>
                      <a:pt x="454" y="113"/>
                    </a:lnTo>
                    <a:lnTo>
                      <a:pt x="397" y="113"/>
                    </a:lnTo>
                    <a:lnTo>
                      <a:pt x="397" y="57"/>
                    </a:lnTo>
                    <a:lnTo>
                      <a:pt x="341" y="57"/>
                    </a:lnTo>
                    <a:lnTo>
                      <a:pt x="341" y="0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227" y="340"/>
                    </a:lnTo>
                    <a:lnTo>
                      <a:pt x="227" y="397"/>
                    </a:lnTo>
                    <a:lnTo>
                      <a:pt x="114" y="397"/>
                    </a:lnTo>
                    <a:lnTo>
                      <a:pt x="114" y="454"/>
                    </a:lnTo>
                    <a:lnTo>
                      <a:pt x="0" y="454"/>
                    </a:lnTo>
                    <a:lnTo>
                      <a:pt x="0" y="680"/>
                    </a:lnTo>
                    <a:lnTo>
                      <a:pt x="57" y="680"/>
                    </a:lnTo>
                    <a:lnTo>
                      <a:pt x="57" y="964"/>
                    </a:lnTo>
                    <a:lnTo>
                      <a:pt x="227" y="964"/>
                    </a:lnTo>
                    <a:lnTo>
                      <a:pt x="227" y="1021"/>
                    </a:lnTo>
                    <a:lnTo>
                      <a:pt x="284" y="1021"/>
                    </a:lnTo>
                    <a:lnTo>
                      <a:pt x="284" y="1077"/>
                    </a:lnTo>
                    <a:lnTo>
                      <a:pt x="397" y="1077"/>
                    </a:lnTo>
                    <a:lnTo>
                      <a:pt x="397" y="1134"/>
                    </a:lnTo>
                    <a:lnTo>
                      <a:pt x="567" y="1134"/>
                    </a:lnTo>
                    <a:lnTo>
                      <a:pt x="567" y="1191"/>
                    </a:lnTo>
                    <a:lnTo>
                      <a:pt x="681" y="1191"/>
                    </a:lnTo>
                    <a:lnTo>
                      <a:pt x="681" y="1247"/>
                    </a:lnTo>
                    <a:lnTo>
                      <a:pt x="1021" y="1247"/>
                    </a:lnTo>
                    <a:lnTo>
                      <a:pt x="1021" y="1304"/>
                    </a:lnTo>
                    <a:lnTo>
                      <a:pt x="1191" y="130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33" name="Freeform 268">
                <a:extLst>
                  <a:ext uri="{FF2B5EF4-FFF2-40B4-BE49-F238E27FC236}">
                    <a16:creationId xmlns:a16="http://schemas.microsoft.com/office/drawing/2014/main" id="{7053D6EC-C236-410F-AB74-025CB3B6B0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61" y="573"/>
                <a:ext cx="1815" cy="1645"/>
              </a:xfrm>
              <a:custGeom>
                <a:avLst/>
                <a:gdLst>
                  <a:gd name="T0" fmla="*/ 964 w 1815"/>
                  <a:gd name="T1" fmla="*/ 1588 h 1645"/>
                  <a:gd name="T2" fmla="*/ 1021 w 1815"/>
                  <a:gd name="T3" fmla="*/ 1645 h 1645"/>
                  <a:gd name="T4" fmla="*/ 1134 w 1815"/>
                  <a:gd name="T5" fmla="*/ 1531 h 1645"/>
                  <a:gd name="T6" fmla="*/ 1248 w 1815"/>
                  <a:gd name="T7" fmla="*/ 1474 h 1645"/>
                  <a:gd name="T8" fmla="*/ 1588 w 1815"/>
                  <a:gd name="T9" fmla="*/ 1531 h 1645"/>
                  <a:gd name="T10" fmla="*/ 1701 w 1815"/>
                  <a:gd name="T11" fmla="*/ 1474 h 1645"/>
                  <a:gd name="T12" fmla="*/ 1758 w 1815"/>
                  <a:gd name="T13" fmla="*/ 1361 h 1645"/>
                  <a:gd name="T14" fmla="*/ 1815 w 1815"/>
                  <a:gd name="T15" fmla="*/ 1304 h 1645"/>
                  <a:gd name="T16" fmla="*/ 1758 w 1815"/>
                  <a:gd name="T17" fmla="*/ 1021 h 1645"/>
                  <a:gd name="T18" fmla="*/ 1815 w 1815"/>
                  <a:gd name="T19" fmla="*/ 907 h 1645"/>
                  <a:gd name="T20" fmla="*/ 1531 w 1815"/>
                  <a:gd name="T21" fmla="*/ 851 h 1645"/>
                  <a:gd name="T22" fmla="*/ 1474 w 1815"/>
                  <a:gd name="T23" fmla="*/ 567 h 1645"/>
                  <a:gd name="T24" fmla="*/ 1304 w 1815"/>
                  <a:gd name="T25" fmla="*/ 511 h 1645"/>
                  <a:gd name="T26" fmla="*/ 1248 w 1815"/>
                  <a:gd name="T27" fmla="*/ 397 h 1645"/>
                  <a:gd name="T28" fmla="*/ 1191 w 1815"/>
                  <a:gd name="T29" fmla="*/ 340 h 1645"/>
                  <a:gd name="T30" fmla="*/ 1021 w 1815"/>
                  <a:gd name="T31" fmla="*/ 284 h 1645"/>
                  <a:gd name="T32" fmla="*/ 964 w 1815"/>
                  <a:gd name="T33" fmla="*/ 227 h 1645"/>
                  <a:gd name="T34" fmla="*/ 681 w 1815"/>
                  <a:gd name="T35" fmla="*/ 170 h 1645"/>
                  <a:gd name="T36" fmla="*/ 624 w 1815"/>
                  <a:gd name="T37" fmla="*/ 114 h 1645"/>
                  <a:gd name="T38" fmla="*/ 340 w 1815"/>
                  <a:gd name="T39" fmla="*/ 57 h 1645"/>
                  <a:gd name="T40" fmla="*/ 170 w 1815"/>
                  <a:gd name="T41" fmla="*/ 0 h 1645"/>
                  <a:gd name="T42" fmla="*/ 57 w 1815"/>
                  <a:gd name="T43" fmla="*/ 57 h 1645"/>
                  <a:gd name="T44" fmla="*/ 0 w 1815"/>
                  <a:gd name="T45" fmla="*/ 114 h 1645"/>
                  <a:gd name="T46" fmla="*/ 57 w 1815"/>
                  <a:gd name="T47" fmla="*/ 284 h 1645"/>
                  <a:gd name="T48" fmla="*/ 114 w 1815"/>
                  <a:gd name="T49" fmla="*/ 340 h 1645"/>
                  <a:gd name="T50" fmla="*/ 57 w 1815"/>
                  <a:gd name="T51" fmla="*/ 454 h 1645"/>
                  <a:gd name="T52" fmla="*/ 227 w 1815"/>
                  <a:gd name="T53" fmla="*/ 737 h 1645"/>
                  <a:gd name="T54" fmla="*/ 340 w 1815"/>
                  <a:gd name="T55" fmla="*/ 794 h 1645"/>
                  <a:gd name="T56" fmla="*/ 397 w 1815"/>
                  <a:gd name="T57" fmla="*/ 851 h 1645"/>
                  <a:gd name="T58" fmla="*/ 454 w 1815"/>
                  <a:gd name="T59" fmla="*/ 907 h 1645"/>
                  <a:gd name="T60" fmla="*/ 510 w 1815"/>
                  <a:gd name="T61" fmla="*/ 964 h 1645"/>
                  <a:gd name="T62" fmla="*/ 567 w 1815"/>
                  <a:gd name="T63" fmla="*/ 1021 h 1645"/>
                  <a:gd name="T64" fmla="*/ 624 w 1815"/>
                  <a:gd name="T65" fmla="*/ 1134 h 1645"/>
                  <a:gd name="T66" fmla="*/ 737 w 1815"/>
                  <a:gd name="T67" fmla="*/ 1191 h 1645"/>
                  <a:gd name="T68" fmla="*/ 851 w 1815"/>
                  <a:gd name="T69" fmla="*/ 1248 h 1645"/>
                  <a:gd name="T70" fmla="*/ 794 w 1815"/>
                  <a:gd name="T71" fmla="*/ 1191 h 1645"/>
                  <a:gd name="T72" fmla="*/ 907 w 1815"/>
                  <a:gd name="T73" fmla="*/ 1134 h 1645"/>
                  <a:gd name="T74" fmla="*/ 1021 w 1815"/>
                  <a:gd name="T75" fmla="*/ 1248 h 1645"/>
                  <a:gd name="T76" fmla="*/ 1134 w 1815"/>
                  <a:gd name="T77" fmla="*/ 1191 h 1645"/>
                  <a:gd name="T78" fmla="*/ 1077 w 1815"/>
                  <a:gd name="T79" fmla="*/ 1361 h 1645"/>
                  <a:gd name="T80" fmla="*/ 1021 w 1815"/>
                  <a:gd name="T81" fmla="*/ 1304 h 1645"/>
                  <a:gd name="T82" fmla="*/ 964 w 1815"/>
                  <a:gd name="T83" fmla="*/ 1531 h 1645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0" t="0" r="r" b="b"/>
                <a:pathLst>
                  <a:path w="1815" h="1645">
                    <a:moveTo>
                      <a:pt x="964" y="1531"/>
                    </a:moveTo>
                    <a:lnTo>
                      <a:pt x="964" y="1588"/>
                    </a:lnTo>
                    <a:lnTo>
                      <a:pt x="1021" y="1588"/>
                    </a:lnTo>
                    <a:lnTo>
                      <a:pt x="1021" y="1645"/>
                    </a:lnTo>
                    <a:lnTo>
                      <a:pt x="1134" y="1645"/>
                    </a:lnTo>
                    <a:lnTo>
                      <a:pt x="1134" y="1531"/>
                    </a:lnTo>
                    <a:lnTo>
                      <a:pt x="1248" y="1531"/>
                    </a:lnTo>
                    <a:lnTo>
                      <a:pt x="1248" y="1474"/>
                    </a:lnTo>
                    <a:lnTo>
                      <a:pt x="1588" y="1474"/>
                    </a:lnTo>
                    <a:lnTo>
                      <a:pt x="1588" y="1531"/>
                    </a:lnTo>
                    <a:lnTo>
                      <a:pt x="1701" y="1531"/>
                    </a:lnTo>
                    <a:lnTo>
                      <a:pt x="1701" y="1474"/>
                    </a:lnTo>
                    <a:lnTo>
                      <a:pt x="1758" y="1474"/>
                    </a:lnTo>
                    <a:lnTo>
                      <a:pt x="1758" y="1361"/>
                    </a:lnTo>
                    <a:lnTo>
                      <a:pt x="1815" y="1361"/>
                    </a:lnTo>
                    <a:lnTo>
                      <a:pt x="1815" y="1304"/>
                    </a:lnTo>
                    <a:lnTo>
                      <a:pt x="1758" y="1304"/>
                    </a:lnTo>
                    <a:lnTo>
                      <a:pt x="1758" y="1021"/>
                    </a:lnTo>
                    <a:lnTo>
                      <a:pt x="1815" y="1021"/>
                    </a:lnTo>
                    <a:lnTo>
                      <a:pt x="1815" y="907"/>
                    </a:lnTo>
                    <a:lnTo>
                      <a:pt x="1531" y="907"/>
                    </a:lnTo>
                    <a:lnTo>
                      <a:pt x="1531" y="851"/>
                    </a:lnTo>
                    <a:lnTo>
                      <a:pt x="1474" y="851"/>
                    </a:lnTo>
                    <a:lnTo>
                      <a:pt x="1474" y="567"/>
                    </a:lnTo>
                    <a:lnTo>
                      <a:pt x="1304" y="567"/>
                    </a:lnTo>
                    <a:lnTo>
                      <a:pt x="1304" y="511"/>
                    </a:lnTo>
                    <a:lnTo>
                      <a:pt x="1248" y="511"/>
                    </a:lnTo>
                    <a:lnTo>
                      <a:pt x="1248" y="397"/>
                    </a:lnTo>
                    <a:lnTo>
                      <a:pt x="1191" y="397"/>
                    </a:lnTo>
                    <a:lnTo>
                      <a:pt x="1191" y="340"/>
                    </a:lnTo>
                    <a:lnTo>
                      <a:pt x="1191" y="284"/>
                    </a:lnTo>
                    <a:lnTo>
                      <a:pt x="1021" y="284"/>
                    </a:lnTo>
                    <a:lnTo>
                      <a:pt x="1021" y="227"/>
                    </a:lnTo>
                    <a:lnTo>
                      <a:pt x="964" y="227"/>
                    </a:lnTo>
                    <a:lnTo>
                      <a:pt x="964" y="170"/>
                    </a:lnTo>
                    <a:lnTo>
                      <a:pt x="681" y="170"/>
                    </a:lnTo>
                    <a:lnTo>
                      <a:pt x="681" y="114"/>
                    </a:lnTo>
                    <a:lnTo>
                      <a:pt x="624" y="114"/>
                    </a:lnTo>
                    <a:lnTo>
                      <a:pt x="624" y="57"/>
                    </a:lnTo>
                    <a:lnTo>
                      <a:pt x="340" y="57"/>
                    </a:lnTo>
                    <a:lnTo>
                      <a:pt x="340" y="0"/>
                    </a:lnTo>
                    <a:lnTo>
                      <a:pt x="170" y="0"/>
                    </a:lnTo>
                    <a:lnTo>
                      <a:pt x="170" y="57"/>
                    </a:lnTo>
                    <a:lnTo>
                      <a:pt x="57" y="57"/>
                    </a:lnTo>
                    <a:lnTo>
                      <a:pt x="57" y="114"/>
                    </a:lnTo>
                    <a:lnTo>
                      <a:pt x="0" y="114"/>
                    </a:lnTo>
                    <a:lnTo>
                      <a:pt x="0" y="284"/>
                    </a:lnTo>
                    <a:lnTo>
                      <a:pt x="57" y="284"/>
                    </a:lnTo>
                    <a:lnTo>
                      <a:pt x="57" y="340"/>
                    </a:lnTo>
                    <a:lnTo>
                      <a:pt x="114" y="340"/>
                    </a:lnTo>
                    <a:lnTo>
                      <a:pt x="114" y="454"/>
                    </a:lnTo>
                    <a:lnTo>
                      <a:pt x="57" y="454"/>
                    </a:lnTo>
                    <a:lnTo>
                      <a:pt x="57" y="737"/>
                    </a:lnTo>
                    <a:lnTo>
                      <a:pt x="227" y="737"/>
                    </a:lnTo>
                    <a:lnTo>
                      <a:pt x="227" y="794"/>
                    </a:lnTo>
                    <a:lnTo>
                      <a:pt x="340" y="794"/>
                    </a:lnTo>
                    <a:lnTo>
                      <a:pt x="340" y="851"/>
                    </a:lnTo>
                    <a:lnTo>
                      <a:pt x="397" y="851"/>
                    </a:lnTo>
                    <a:lnTo>
                      <a:pt x="397" y="907"/>
                    </a:lnTo>
                    <a:lnTo>
                      <a:pt x="454" y="907"/>
                    </a:lnTo>
                    <a:lnTo>
                      <a:pt x="454" y="964"/>
                    </a:lnTo>
                    <a:lnTo>
                      <a:pt x="510" y="964"/>
                    </a:lnTo>
                    <a:lnTo>
                      <a:pt x="510" y="1021"/>
                    </a:lnTo>
                    <a:lnTo>
                      <a:pt x="567" y="1021"/>
                    </a:lnTo>
                    <a:lnTo>
                      <a:pt x="567" y="1134"/>
                    </a:lnTo>
                    <a:lnTo>
                      <a:pt x="624" y="1134"/>
                    </a:lnTo>
                    <a:lnTo>
                      <a:pt x="624" y="1191"/>
                    </a:lnTo>
                    <a:lnTo>
                      <a:pt x="737" y="1191"/>
                    </a:lnTo>
                    <a:lnTo>
                      <a:pt x="737" y="1248"/>
                    </a:lnTo>
                    <a:lnTo>
                      <a:pt x="851" y="1248"/>
                    </a:lnTo>
                    <a:lnTo>
                      <a:pt x="851" y="1191"/>
                    </a:lnTo>
                    <a:lnTo>
                      <a:pt x="794" y="1191"/>
                    </a:lnTo>
                    <a:lnTo>
                      <a:pt x="794" y="1134"/>
                    </a:lnTo>
                    <a:lnTo>
                      <a:pt x="907" y="1134"/>
                    </a:lnTo>
                    <a:lnTo>
                      <a:pt x="907" y="1248"/>
                    </a:lnTo>
                    <a:lnTo>
                      <a:pt x="1021" y="1248"/>
                    </a:lnTo>
                    <a:lnTo>
                      <a:pt x="1021" y="1191"/>
                    </a:lnTo>
                    <a:lnTo>
                      <a:pt x="1134" y="1191"/>
                    </a:lnTo>
                    <a:lnTo>
                      <a:pt x="1134" y="1361"/>
                    </a:lnTo>
                    <a:lnTo>
                      <a:pt x="1077" y="1361"/>
                    </a:lnTo>
                    <a:lnTo>
                      <a:pt x="1077" y="1304"/>
                    </a:lnTo>
                    <a:lnTo>
                      <a:pt x="1021" y="1304"/>
                    </a:lnTo>
                    <a:lnTo>
                      <a:pt x="1021" y="1531"/>
                    </a:lnTo>
                    <a:lnTo>
                      <a:pt x="964" y="153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34" name="Freeform 269">
                <a:extLst>
                  <a:ext uri="{FF2B5EF4-FFF2-40B4-BE49-F238E27FC236}">
                    <a16:creationId xmlns:a16="http://schemas.microsoft.com/office/drawing/2014/main" id="{CE4200FA-DDC4-40A0-8E60-87EA63EC07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04" y="2047"/>
                <a:ext cx="1928" cy="1248"/>
              </a:xfrm>
              <a:custGeom>
                <a:avLst/>
                <a:gdLst>
                  <a:gd name="T0" fmla="*/ 1758 w 1928"/>
                  <a:gd name="T1" fmla="*/ 0 h 1248"/>
                  <a:gd name="T2" fmla="*/ 1645 w 1928"/>
                  <a:gd name="T3" fmla="*/ 57 h 1248"/>
                  <a:gd name="T4" fmla="*/ 1305 w 1928"/>
                  <a:gd name="T5" fmla="*/ 0 h 1248"/>
                  <a:gd name="T6" fmla="*/ 1191 w 1928"/>
                  <a:gd name="T7" fmla="*/ 57 h 1248"/>
                  <a:gd name="T8" fmla="*/ 1078 w 1928"/>
                  <a:gd name="T9" fmla="*/ 171 h 1248"/>
                  <a:gd name="T10" fmla="*/ 1021 w 1928"/>
                  <a:gd name="T11" fmla="*/ 114 h 1248"/>
                  <a:gd name="T12" fmla="*/ 964 w 1928"/>
                  <a:gd name="T13" fmla="*/ 57 h 1248"/>
                  <a:gd name="T14" fmla="*/ 681 w 1928"/>
                  <a:gd name="T15" fmla="*/ 114 h 1248"/>
                  <a:gd name="T16" fmla="*/ 624 w 1928"/>
                  <a:gd name="T17" fmla="*/ 57 h 1248"/>
                  <a:gd name="T18" fmla="*/ 567 w 1928"/>
                  <a:gd name="T19" fmla="*/ 227 h 1248"/>
                  <a:gd name="T20" fmla="*/ 454 w 1928"/>
                  <a:gd name="T21" fmla="*/ 284 h 1248"/>
                  <a:gd name="T22" fmla="*/ 511 w 1928"/>
                  <a:gd name="T23" fmla="*/ 341 h 1248"/>
                  <a:gd name="T24" fmla="*/ 567 w 1928"/>
                  <a:gd name="T25" fmla="*/ 397 h 1248"/>
                  <a:gd name="T26" fmla="*/ 454 w 1928"/>
                  <a:gd name="T27" fmla="*/ 454 h 1248"/>
                  <a:gd name="T28" fmla="*/ 397 w 1928"/>
                  <a:gd name="T29" fmla="*/ 567 h 1248"/>
                  <a:gd name="T30" fmla="*/ 341 w 1928"/>
                  <a:gd name="T31" fmla="*/ 681 h 1248"/>
                  <a:gd name="T32" fmla="*/ 227 w 1928"/>
                  <a:gd name="T33" fmla="*/ 738 h 1248"/>
                  <a:gd name="T34" fmla="*/ 171 w 1928"/>
                  <a:gd name="T35" fmla="*/ 681 h 1248"/>
                  <a:gd name="T36" fmla="*/ 114 w 1928"/>
                  <a:gd name="T37" fmla="*/ 567 h 1248"/>
                  <a:gd name="T38" fmla="*/ 0 w 1928"/>
                  <a:gd name="T39" fmla="*/ 454 h 1248"/>
                  <a:gd name="T40" fmla="*/ 57 w 1928"/>
                  <a:gd name="T41" fmla="*/ 681 h 1248"/>
                  <a:gd name="T42" fmla="*/ 114 w 1928"/>
                  <a:gd name="T43" fmla="*/ 738 h 1248"/>
                  <a:gd name="T44" fmla="*/ 171 w 1928"/>
                  <a:gd name="T45" fmla="*/ 794 h 1248"/>
                  <a:gd name="T46" fmla="*/ 227 w 1928"/>
                  <a:gd name="T47" fmla="*/ 851 h 1248"/>
                  <a:gd name="T48" fmla="*/ 341 w 1928"/>
                  <a:gd name="T49" fmla="*/ 908 h 1248"/>
                  <a:gd name="T50" fmla="*/ 397 w 1928"/>
                  <a:gd name="T51" fmla="*/ 1021 h 1248"/>
                  <a:gd name="T52" fmla="*/ 454 w 1928"/>
                  <a:gd name="T53" fmla="*/ 1078 h 1248"/>
                  <a:gd name="T54" fmla="*/ 511 w 1928"/>
                  <a:gd name="T55" fmla="*/ 1134 h 1248"/>
                  <a:gd name="T56" fmla="*/ 567 w 1928"/>
                  <a:gd name="T57" fmla="*/ 1191 h 1248"/>
                  <a:gd name="T58" fmla="*/ 624 w 1928"/>
                  <a:gd name="T59" fmla="*/ 1248 h 1248"/>
                  <a:gd name="T60" fmla="*/ 681 w 1928"/>
                  <a:gd name="T61" fmla="*/ 1191 h 1248"/>
                  <a:gd name="T62" fmla="*/ 908 w 1928"/>
                  <a:gd name="T63" fmla="*/ 1134 h 1248"/>
                  <a:gd name="T64" fmla="*/ 964 w 1928"/>
                  <a:gd name="T65" fmla="*/ 1021 h 1248"/>
                  <a:gd name="T66" fmla="*/ 1078 w 1928"/>
                  <a:gd name="T67" fmla="*/ 1078 h 1248"/>
                  <a:gd name="T68" fmla="*/ 1191 w 1928"/>
                  <a:gd name="T69" fmla="*/ 1134 h 1248"/>
                  <a:gd name="T70" fmla="*/ 1248 w 1928"/>
                  <a:gd name="T71" fmla="*/ 1078 h 1248"/>
                  <a:gd name="T72" fmla="*/ 1305 w 1928"/>
                  <a:gd name="T73" fmla="*/ 1021 h 1248"/>
                  <a:gd name="T74" fmla="*/ 1361 w 1928"/>
                  <a:gd name="T75" fmla="*/ 964 h 1248"/>
                  <a:gd name="T76" fmla="*/ 1475 w 1928"/>
                  <a:gd name="T77" fmla="*/ 851 h 1248"/>
                  <a:gd name="T78" fmla="*/ 1531 w 1928"/>
                  <a:gd name="T79" fmla="*/ 908 h 1248"/>
                  <a:gd name="T80" fmla="*/ 1588 w 1928"/>
                  <a:gd name="T81" fmla="*/ 794 h 1248"/>
                  <a:gd name="T82" fmla="*/ 1701 w 1928"/>
                  <a:gd name="T83" fmla="*/ 738 h 1248"/>
                  <a:gd name="T84" fmla="*/ 1758 w 1928"/>
                  <a:gd name="T85" fmla="*/ 964 h 1248"/>
                  <a:gd name="T86" fmla="*/ 1928 w 1928"/>
                  <a:gd name="T87" fmla="*/ 1078 h 1248"/>
                  <a:gd name="T88" fmla="*/ 1872 w 1928"/>
                  <a:gd name="T89" fmla="*/ 738 h 1248"/>
                  <a:gd name="T90" fmla="*/ 1815 w 1928"/>
                  <a:gd name="T91" fmla="*/ 681 h 1248"/>
                  <a:gd name="T92" fmla="*/ 1872 w 1928"/>
                  <a:gd name="T93" fmla="*/ 567 h 1248"/>
                  <a:gd name="T94" fmla="*/ 1928 w 1928"/>
                  <a:gd name="T95" fmla="*/ 114 h 1248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0" t="0" r="r" b="b"/>
                <a:pathLst>
                  <a:path w="1928" h="1248">
                    <a:moveTo>
                      <a:pt x="1928" y="0"/>
                    </a:moveTo>
                    <a:lnTo>
                      <a:pt x="1758" y="0"/>
                    </a:lnTo>
                    <a:lnTo>
                      <a:pt x="1758" y="57"/>
                    </a:lnTo>
                    <a:lnTo>
                      <a:pt x="1645" y="57"/>
                    </a:lnTo>
                    <a:lnTo>
                      <a:pt x="1645" y="0"/>
                    </a:lnTo>
                    <a:lnTo>
                      <a:pt x="1305" y="0"/>
                    </a:lnTo>
                    <a:lnTo>
                      <a:pt x="1305" y="57"/>
                    </a:lnTo>
                    <a:lnTo>
                      <a:pt x="1191" y="57"/>
                    </a:lnTo>
                    <a:lnTo>
                      <a:pt x="1191" y="171"/>
                    </a:lnTo>
                    <a:lnTo>
                      <a:pt x="1078" y="171"/>
                    </a:lnTo>
                    <a:lnTo>
                      <a:pt x="1078" y="114"/>
                    </a:lnTo>
                    <a:lnTo>
                      <a:pt x="1021" y="114"/>
                    </a:lnTo>
                    <a:lnTo>
                      <a:pt x="1021" y="57"/>
                    </a:lnTo>
                    <a:lnTo>
                      <a:pt x="964" y="57"/>
                    </a:lnTo>
                    <a:lnTo>
                      <a:pt x="964" y="114"/>
                    </a:lnTo>
                    <a:lnTo>
                      <a:pt x="681" y="114"/>
                    </a:lnTo>
                    <a:lnTo>
                      <a:pt x="681" y="57"/>
                    </a:lnTo>
                    <a:lnTo>
                      <a:pt x="624" y="57"/>
                    </a:lnTo>
                    <a:lnTo>
                      <a:pt x="624" y="227"/>
                    </a:lnTo>
                    <a:lnTo>
                      <a:pt x="567" y="227"/>
                    </a:lnTo>
                    <a:lnTo>
                      <a:pt x="567" y="284"/>
                    </a:lnTo>
                    <a:lnTo>
                      <a:pt x="454" y="284"/>
                    </a:lnTo>
                    <a:lnTo>
                      <a:pt x="454" y="341"/>
                    </a:lnTo>
                    <a:lnTo>
                      <a:pt x="511" y="341"/>
                    </a:lnTo>
                    <a:lnTo>
                      <a:pt x="511" y="397"/>
                    </a:lnTo>
                    <a:lnTo>
                      <a:pt x="567" y="397"/>
                    </a:lnTo>
                    <a:lnTo>
                      <a:pt x="567" y="454"/>
                    </a:lnTo>
                    <a:lnTo>
                      <a:pt x="454" y="454"/>
                    </a:lnTo>
                    <a:lnTo>
                      <a:pt x="454" y="567"/>
                    </a:lnTo>
                    <a:lnTo>
                      <a:pt x="397" y="567"/>
                    </a:lnTo>
                    <a:lnTo>
                      <a:pt x="397" y="681"/>
                    </a:lnTo>
                    <a:lnTo>
                      <a:pt x="341" y="681"/>
                    </a:lnTo>
                    <a:lnTo>
                      <a:pt x="341" y="738"/>
                    </a:lnTo>
                    <a:lnTo>
                      <a:pt x="227" y="738"/>
                    </a:lnTo>
                    <a:lnTo>
                      <a:pt x="227" y="681"/>
                    </a:lnTo>
                    <a:lnTo>
                      <a:pt x="171" y="681"/>
                    </a:lnTo>
                    <a:lnTo>
                      <a:pt x="171" y="567"/>
                    </a:lnTo>
                    <a:lnTo>
                      <a:pt x="114" y="567"/>
                    </a:lnTo>
                    <a:lnTo>
                      <a:pt x="114" y="454"/>
                    </a:lnTo>
                    <a:lnTo>
                      <a:pt x="0" y="454"/>
                    </a:lnTo>
                    <a:lnTo>
                      <a:pt x="0" y="681"/>
                    </a:lnTo>
                    <a:lnTo>
                      <a:pt x="57" y="681"/>
                    </a:lnTo>
                    <a:lnTo>
                      <a:pt x="57" y="738"/>
                    </a:lnTo>
                    <a:lnTo>
                      <a:pt x="114" y="738"/>
                    </a:lnTo>
                    <a:lnTo>
                      <a:pt x="114" y="794"/>
                    </a:lnTo>
                    <a:lnTo>
                      <a:pt x="171" y="794"/>
                    </a:lnTo>
                    <a:lnTo>
                      <a:pt x="171" y="851"/>
                    </a:lnTo>
                    <a:lnTo>
                      <a:pt x="227" y="851"/>
                    </a:lnTo>
                    <a:lnTo>
                      <a:pt x="227" y="908"/>
                    </a:lnTo>
                    <a:lnTo>
                      <a:pt x="341" y="908"/>
                    </a:lnTo>
                    <a:lnTo>
                      <a:pt x="341" y="1021"/>
                    </a:lnTo>
                    <a:lnTo>
                      <a:pt x="397" y="1021"/>
                    </a:lnTo>
                    <a:lnTo>
                      <a:pt x="397" y="1078"/>
                    </a:lnTo>
                    <a:lnTo>
                      <a:pt x="454" y="1078"/>
                    </a:lnTo>
                    <a:lnTo>
                      <a:pt x="454" y="1134"/>
                    </a:lnTo>
                    <a:lnTo>
                      <a:pt x="511" y="1134"/>
                    </a:lnTo>
                    <a:lnTo>
                      <a:pt x="511" y="1191"/>
                    </a:lnTo>
                    <a:lnTo>
                      <a:pt x="567" y="1191"/>
                    </a:lnTo>
                    <a:lnTo>
                      <a:pt x="567" y="1248"/>
                    </a:lnTo>
                    <a:lnTo>
                      <a:pt x="624" y="1248"/>
                    </a:lnTo>
                    <a:lnTo>
                      <a:pt x="624" y="1191"/>
                    </a:lnTo>
                    <a:lnTo>
                      <a:pt x="681" y="1191"/>
                    </a:lnTo>
                    <a:lnTo>
                      <a:pt x="681" y="1134"/>
                    </a:lnTo>
                    <a:lnTo>
                      <a:pt x="908" y="1134"/>
                    </a:lnTo>
                    <a:lnTo>
                      <a:pt x="908" y="1021"/>
                    </a:lnTo>
                    <a:lnTo>
                      <a:pt x="964" y="1021"/>
                    </a:lnTo>
                    <a:lnTo>
                      <a:pt x="964" y="1078"/>
                    </a:lnTo>
                    <a:lnTo>
                      <a:pt x="1078" y="1078"/>
                    </a:lnTo>
                    <a:lnTo>
                      <a:pt x="1078" y="1134"/>
                    </a:lnTo>
                    <a:lnTo>
                      <a:pt x="1191" y="1134"/>
                    </a:lnTo>
                    <a:lnTo>
                      <a:pt x="1191" y="1078"/>
                    </a:lnTo>
                    <a:lnTo>
                      <a:pt x="1248" y="1078"/>
                    </a:lnTo>
                    <a:lnTo>
                      <a:pt x="1248" y="1021"/>
                    </a:lnTo>
                    <a:lnTo>
                      <a:pt x="1305" y="1021"/>
                    </a:lnTo>
                    <a:lnTo>
                      <a:pt x="1305" y="964"/>
                    </a:lnTo>
                    <a:lnTo>
                      <a:pt x="1361" y="964"/>
                    </a:lnTo>
                    <a:lnTo>
                      <a:pt x="1361" y="851"/>
                    </a:lnTo>
                    <a:lnTo>
                      <a:pt x="1475" y="851"/>
                    </a:lnTo>
                    <a:lnTo>
                      <a:pt x="1475" y="908"/>
                    </a:lnTo>
                    <a:lnTo>
                      <a:pt x="1531" y="908"/>
                    </a:lnTo>
                    <a:lnTo>
                      <a:pt x="1531" y="794"/>
                    </a:lnTo>
                    <a:lnTo>
                      <a:pt x="1588" y="794"/>
                    </a:lnTo>
                    <a:lnTo>
                      <a:pt x="1588" y="738"/>
                    </a:lnTo>
                    <a:lnTo>
                      <a:pt x="1701" y="738"/>
                    </a:lnTo>
                    <a:lnTo>
                      <a:pt x="1701" y="964"/>
                    </a:lnTo>
                    <a:lnTo>
                      <a:pt x="1758" y="964"/>
                    </a:lnTo>
                    <a:lnTo>
                      <a:pt x="1758" y="1078"/>
                    </a:lnTo>
                    <a:lnTo>
                      <a:pt x="1928" y="1078"/>
                    </a:lnTo>
                    <a:lnTo>
                      <a:pt x="1928" y="738"/>
                    </a:lnTo>
                    <a:lnTo>
                      <a:pt x="1872" y="738"/>
                    </a:lnTo>
                    <a:lnTo>
                      <a:pt x="1872" y="681"/>
                    </a:lnTo>
                    <a:lnTo>
                      <a:pt x="1815" y="681"/>
                    </a:lnTo>
                    <a:lnTo>
                      <a:pt x="1815" y="567"/>
                    </a:lnTo>
                    <a:lnTo>
                      <a:pt x="1872" y="567"/>
                    </a:lnTo>
                    <a:lnTo>
                      <a:pt x="1872" y="114"/>
                    </a:lnTo>
                    <a:lnTo>
                      <a:pt x="1928" y="114"/>
                    </a:lnTo>
                    <a:lnTo>
                      <a:pt x="192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35" name="Freeform 273">
                <a:extLst>
                  <a:ext uri="{FF2B5EF4-FFF2-40B4-BE49-F238E27FC236}">
                    <a16:creationId xmlns:a16="http://schemas.microsoft.com/office/drawing/2014/main" id="{79D08F1D-1311-4840-BD28-D2380AFDB9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1" y="2161"/>
                <a:ext cx="1134" cy="1417"/>
              </a:xfrm>
              <a:custGeom>
                <a:avLst/>
                <a:gdLst>
                  <a:gd name="T0" fmla="*/ 793 w 1134"/>
                  <a:gd name="T1" fmla="*/ 1417 h 1417"/>
                  <a:gd name="T2" fmla="*/ 737 w 1134"/>
                  <a:gd name="T3" fmla="*/ 1361 h 1417"/>
                  <a:gd name="T4" fmla="*/ 680 w 1134"/>
                  <a:gd name="T5" fmla="*/ 1247 h 1417"/>
                  <a:gd name="T6" fmla="*/ 623 w 1134"/>
                  <a:gd name="T7" fmla="*/ 1134 h 1417"/>
                  <a:gd name="T8" fmla="*/ 510 w 1134"/>
                  <a:gd name="T9" fmla="*/ 1077 h 1417"/>
                  <a:gd name="T10" fmla="*/ 453 w 1134"/>
                  <a:gd name="T11" fmla="*/ 1020 h 1417"/>
                  <a:gd name="T12" fmla="*/ 510 w 1134"/>
                  <a:gd name="T13" fmla="*/ 907 h 1417"/>
                  <a:gd name="T14" fmla="*/ 453 w 1134"/>
                  <a:gd name="T15" fmla="*/ 850 h 1417"/>
                  <a:gd name="T16" fmla="*/ 397 w 1134"/>
                  <a:gd name="T17" fmla="*/ 794 h 1417"/>
                  <a:gd name="T18" fmla="*/ 340 w 1134"/>
                  <a:gd name="T19" fmla="*/ 680 h 1417"/>
                  <a:gd name="T20" fmla="*/ 226 w 1134"/>
                  <a:gd name="T21" fmla="*/ 567 h 1417"/>
                  <a:gd name="T22" fmla="*/ 170 w 1134"/>
                  <a:gd name="T23" fmla="*/ 453 h 1417"/>
                  <a:gd name="T24" fmla="*/ 113 w 1134"/>
                  <a:gd name="T25" fmla="*/ 397 h 1417"/>
                  <a:gd name="T26" fmla="*/ 56 w 1134"/>
                  <a:gd name="T27" fmla="*/ 283 h 1417"/>
                  <a:gd name="T28" fmla="*/ 0 w 1134"/>
                  <a:gd name="T29" fmla="*/ 227 h 1417"/>
                  <a:gd name="T30" fmla="*/ 56 w 1134"/>
                  <a:gd name="T31" fmla="*/ 170 h 1417"/>
                  <a:gd name="T32" fmla="*/ 113 w 1134"/>
                  <a:gd name="T33" fmla="*/ 113 h 1417"/>
                  <a:gd name="T34" fmla="*/ 170 w 1134"/>
                  <a:gd name="T35" fmla="*/ 57 h 1417"/>
                  <a:gd name="T36" fmla="*/ 340 w 1134"/>
                  <a:gd name="T37" fmla="*/ 0 h 1417"/>
                  <a:gd name="T38" fmla="*/ 397 w 1134"/>
                  <a:gd name="T39" fmla="*/ 113 h 1417"/>
                  <a:gd name="T40" fmla="*/ 510 w 1134"/>
                  <a:gd name="T41" fmla="*/ 170 h 1417"/>
                  <a:gd name="T42" fmla="*/ 567 w 1134"/>
                  <a:gd name="T43" fmla="*/ 227 h 1417"/>
                  <a:gd name="T44" fmla="*/ 680 w 1134"/>
                  <a:gd name="T45" fmla="*/ 283 h 1417"/>
                  <a:gd name="T46" fmla="*/ 793 w 1134"/>
                  <a:gd name="T47" fmla="*/ 397 h 1417"/>
                  <a:gd name="T48" fmla="*/ 850 w 1134"/>
                  <a:gd name="T49" fmla="*/ 567 h 1417"/>
                  <a:gd name="T50" fmla="*/ 907 w 1134"/>
                  <a:gd name="T51" fmla="*/ 624 h 1417"/>
                  <a:gd name="T52" fmla="*/ 964 w 1134"/>
                  <a:gd name="T53" fmla="*/ 680 h 1417"/>
                  <a:gd name="T54" fmla="*/ 1020 w 1134"/>
                  <a:gd name="T55" fmla="*/ 737 h 1417"/>
                  <a:gd name="T56" fmla="*/ 1134 w 1134"/>
                  <a:gd name="T57" fmla="*/ 794 h 1417"/>
                  <a:gd name="T58" fmla="*/ 1077 w 1134"/>
                  <a:gd name="T59" fmla="*/ 907 h 1417"/>
                  <a:gd name="T60" fmla="*/ 1134 w 1134"/>
                  <a:gd name="T61" fmla="*/ 1020 h 1417"/>
                  <a:gd name="T62" fmla="*/ 1077 w 1134"/>
                  <a:gd name="T63" fmla="*/ 1134 h 1417"/>
                  <a:gd name="T64" fmla="*/ 1020 w 1134"/>
                  <a:gd name="T65" fmla="*/ 1247 h 1417"/>
                  <a:gd name="T66" fmla="*/ 964 w 1134"/>
                  <a:gd name="T67" fmla="*/ 1417 h 1417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1134" h="1417">
                    <a:moveTo>
                      <a:pt x="964" y="1417"/>
                    </a:moveTo>
                    <a:lnTo>
                      <a:pt x="793" y="1417"/>
                    </a:lnTo>
                    <a:lnTo>
                      <a:pt x="793" y="1361"/>
                    </a:lnTo>
                    <a:lnTo>
                      <a:pt x="737" y="1361"/>
                    </a:lnTo>
                    <a:lnTo>
                      <a:pt x="737" y="1247"/>
                    </a:lnTo>
                    <a:lnTo>
                      <a:pt x="680" y="1247"/>
                    </a:lnTo>
                    <a:lnTo>
                      <a:pt x="680" y="1134"/>
                    </a:lnTo>
                    <a:lnTo>
                      <a:pt x="623" y="1134"/>
                    </a:lnTo>
                    <a:lnTo>
                      <a:pt x="623" y="1077"/>
                    </a:lnTo>
                    <a:lnTo>
                      <a:pt x="510" y="1077"/>
                    </a:lnTo>
                    <a:lnTo>
                      <a:pt x="510" y="1020"/>
                    </a:lnTo>
                    <a:lnTo>
                      <a:pt x="453" y="1020"/>
                    </a:lnTo>
                    <a:lnTo>
                      <a:pt x="453" y="907"/>
                    </a:lnTo>
                    <a:lnTo>
                      <a:pt x="510" y="907"/>
                    </a:lnTo>
                    <a:lnTo>
                      <a:pt x="510" y="850"/>
                    </a:lnTo>
                    <a:lnTo>
                      <a:pt x="453" y="850"/>
                    </a:lnTo>
                    <a:lnTo>
                      <a:pt x="453" y="794"/>
                    </a:lnTo>
                    <a:lnTo>
                      <a:pt x="397" y="794"/>
                    </a:lnTo>
                    <a:lnTo>
                      <a:pt x="397" y="680"/>
                    </a:lnTo>
                    <a:lnTo>
                      <a:pt x="340" y="680"/>
                    </a:lnTo>
                    <a:lnTo>
                      <a:pt x="340" y="567"/>
                    </a:lnTo>
                    <a:lnTo>
                      <a:pt x="226" y="567"/>
                    </a:lnTo>
                    <a:lnTo>
                      <a:pt x="226" y="453"/>
                    </a:lnTo>
                    <a:lnTo>
                      <a:pt x="170" y="453"/>
                    </a:lnTo>
                    <a:lnTo>
                      <a:pt x="170" y="397"/>
                    </a:lnTo>
                    <a:lnTo>
                      <a:pt x="113" y="397"/>
                    </a:lnTo>
                    <a:lnTo>
                      <a:pt x="113" y="283"/>
                    </a:lnTo>
                    <a:lnTo>
                      <a:pt x="56" y="283"/>
                    </a:lnTo>
                    <a:lnTo>
                      <a:pt x="56" y="227"/>
                    </a:lnTo>
                    <a:lnTo>
                      <a:pt x="0" y="227"/>
                    </a:lnTo>
                    <a:lnTo>
                      <a:pt x="0" y="170"/>
                    </a:lnTo>
                    <a:lnTo>
                      <a:pt x="56" y="170"/>
                    </a:lnTo>
                    <a:lnTo>
                      <a:pt x="56" y="113"/>
                    </a:lnTo>
                    <a:lnTo>
                      <a:pt x="113" y="113"/>
                    </a:lnTo>
                    <a:lnTo>
                      <a:pt x="113" y="57"/>
                    </a:lnTo>
                    <a:lnTo>
                      <a:pt x="170" y="57"/>
                    </a:lnTo>
                    <a:lnTo>
                      <a:pt x="170" y="0"/>
                    </a:lnTo>
                    <a:lnTo>
                      <a:pt x="340" y="0"/>
                    </a:lnTo>
                    <a:lnTo>
                      <a:pt x="340" y="113"/>
                    </a:lnTo>
                    <a:lnTo>
                      <a:pt x="397" y="113"/>
                    </a:lnTo>
                    <a:lnTo>
                      <a:pt x="397" y="170"/>
                    </a:lnTo>
                    <a:lnTo>
                      <a:pt x="510" y="170"/>
                    </a:lnTo>
                    <a:lnTo>
                      <a:pt x="510" y="227"/>
                    </a:lnTo>
                    <a:lnTo>
                      <a:pt x="567" y="227"/>
                    </a:lnTo>
                    <a:lnTo>
                      <a:pt x="567" y="283"/>
                    </a:lnTo>
                    <a:lnTo>
                      <a:pt x="680" y="283"/>
                    </a:lnTo>
                    <a:lnTo>
                      <a:pt x="680" y="397"/>
                    </a:lnTo>
                    <a:lnTo>
                      <a:pt x="793" y="397"/>
                    </a:lnTo>
                    <a:lnTo>
                      <a:pt x="793" y="567"/>
                    </a:lnTo>
                    <a:lnTo>
                      <a:pt x="850" y="567"/>
                    </a:lnTo>
                    <a:lnTo>
                      <a:pt x="850" y="624"/>
                    </a:lnTo>
                    <a:lnTo>
                      <a:pt x="907" y="624"/>
                    </a:lnTo>
                    <a:lnTo>
                      <a:pt x="907" y="680"/>
                    </a:lnTo>
                    <a:lnTo>
                      <a:pt x="964" y="680"/>
                    </a:lnTo>
                    <a:lnTo>
                      <a:pt x="964" y="737"/>
                    </a:lnTo>
                    <a:lnTo>
                      <a:pt x="1020" y="737"/>
                    </a:lnTo>
                    <a:lnTo>
                      <a:pt x="1020" y="794"/>
                    </a:lnTo>
                    <a:lnTo>
                      <a:pt x="1134" y="794"/>
                    </a:lnTo>
                    <a:lnTo>
                      <a:pt x="1134" y="907"/>
                    </a:lnTo>
                    <a:lnTo>
                      <a:pt x="1077" y="907"/>
                    </a:lnTo>
                    <a:lnTo>
                      <a:pt x="1077" y="1020"/>
                    </a:lnTo>
                    <a:lnTo>
                      <a:pt x="1134" y="1020"/>
                    </a:lnTo>
                    <a:lnTo>
                      <a:pt x="1134" y="1134"/>
                    </a:lnTo>
                    <a:lnTo>
                      <a:pt x="1077" y="1134"/>
                    </a:lnTo>
                    <a:lnTo>
                      <a:pt x="1077" y="1247"/>
                    </a:lnTo>
                    <a:lnTo>
                      <a:pt x="1020" y="1247"/>
                    </a:lnTo>
                    <a:lnTo>
                      <a:pt x="1020" y="1417"/>
                    </a:lnTo>
                    <a:lnTo>
                      <a:pt x="964" y="141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36" name="Freeform 274">
                <a:extLst>
                  <a:ext uri="{FF2B5EF4-FFF2-40B4-BE49-F238E27FC236}">
                    <a16:creationId xmlns:a16="http://schemas.microsoft.com/office/drawing/2014/main" id="{936D4644-6C16-4FFF-B0F0-3F676FD1A2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85" y="2785"/>
                <a:ext cx="1361" cy="1190"/>
              </a:xfrm>
              <a:custGeom>
                <a:avLst/>
                <a:gdLst>
                  <a:gd name="T0" fmla="*/ 0 w 1361"/>
                  <a:gd name="T1" fmla="*/ 453 h 1190"/>
                  <a:gd name="T2" fmla="*/ 170 w 1361"/>
                  <a:gd name="T3" fmla="*/ 453 h 1190"/>
                  <a:gd name="T4" fmla="*/ 170 w 1361"/>
                  <a:gd name="T5" fmla="*/ 680 h 1190"/>
                  <a:gd name="T6" fmla="*/ 227 w 1361"/>
                  <a:gd name="T7" fmla="*/ 680 h 1190"/>
                  <a:gd name="T8" fmla="*/ 227 w 1361"/>
                  <a:gd name="T9" fmla="*/ 737 h 1190"/>
                  <a:gd name="T10" fmla="*/ 283 w 1361"/>
                  <a:gd name="T11" fmla="*/ 737 h 1190"/>
                  <a:gd name="T12" fmla="*/ 283 w 1361"/>
                  <a:gd name="T13" fmla="*/ 793 h 1190"/>
                  <a:gd name="T14" fmla="*/ 397 w 1361"/>
                  <a:gd name="T15" fmla="*/ 793 h 1190"/>
                  <a:gd name="T16" fmla="*/ 397 w 1361"/>
                  <a:gd name="T17" fmla="*/ 850 h 1190"/>
                  <a:gd name="T18" fmla="*/ 453 w 1361"/>
                  <a:gd name="T19" fmla="*/ 850 h 1190"/>
                  <a:gd name="T20" fmla="*/ 453 w 1361"/>
                  <a:gd name="T21" fmla="*/ 793 h 1190"/>
                  <a:gd name="T22" fmla="*/ 567 w 1361"/>
                  <a:gd name="T23" fmla="*/ 793 h 1190"/>
                  <a:gd name="T24" fmla="*/ 567 w 1361"/>
                  <a:gd name="T25" fmla="*/ 850 h 1190"/>
                  <a:gd name="T26" fmla="*/ 624 w 1361"/>
                  <a:gd name="T27" fmla="*/ 850 h 1190"/>
                  <a:gd name="T28" fmla="*/ 624 w 1361"/>
                  <a:gd name="T29" fmla="*/ 963 h 1190"/>
                  <a:gd name="T30" fmla="*/ 680 w 1361"/>
                  <a:gd name="T31" fmla="*/ 963 h 1190"/>
                  <a:gd name="T32" fmla="*/ 680 w 1361"/>
                  <a:gd name="T33" fmla="*/ 1134 h 1190"/>
                  <a:gd name="T34" fmla="*/ 907 w 1361"/>
                  <a:gd name="T35" fmla="*/ 1134 h 1190"/>
                  <a:gd name="T36" fmla="*/ 907 w 1361"/>
                  <a:gd name="T37" fmla="*/ 1190 h 1190"/>
                  <a:gd name="T38" fmla="*/ 1020 w 1361"/>
                  <a:gd name="T39" fmla="*/ 1190 h 1190"/>
                  <a:gd name="T40" fmla="*/ 1020 w 1361"/>
                  <a:gd name="T41" fmla="*/ 1020 h 1190"/>
                  <a:gd name="T42" fmla="*/ 1077 w 1361"/>
                  <a:gd name="T43" fmla="*/ 1020 h 1190"/>
                  <a:gd name="T44" fmla="*/ 1077 w 1361"/>
                  <a:gd name="T45" fmla="*/ 963 h 1190"/>
                  <a:gd name="T46" fmla="*/ 1304 w 1361"/>
                  <a:gd name="T47" fmla="*/ 963 h 1190"/>
                  <a:gd name="T48" fmla="*/ 1304 w 1361"/>
                  <a:gd name="T49" fmla="*/ 907 h 1190"/>
                  <a:gd name="T50" fmla="*/ 1361 w 1361"/>
                  <a:gd name="T51" fmla="*/ 907 h 1190"/>
                  <a:gd name="T52" fmla="*/ 1361 w 1361"/>
                  <a:gd name="T53" fmla="*/ 680 h 1190"/>
                  <a:gd name="T54" fmla="*/ 1247 w 1361"/>
                  <a:gd name="T55" fmla="*/ 680 h 1190"/>
                  <a:gd name="T56" fmla="*/ 1247 w 1361"/>
                  <a:gd name="T57" fmla="*/ 623 h 1190"/>
                  <a:gd name="T58" fmla="*/ 1191 w 1361"/>
                  <a:gd name="T59" fmla="*/ 623 h 1190"/>
                  <a:gd name="T60" fmla="*/ 1191 w 1361"/>
                  <a:gd name="T61" fmla="*/ 396 h 1190"/>
                  <a:gd name="T62" fmla="*/ 1134 w 1361"/>
                  <a:gd name="T63" fmla="*/ 396 h 1190"/>
                  <a:gd name="T64" fmla="*/ 1134 w 1361"/>
                  <a:gd name="T65" fmla="*/ 340 h 1190"/>
                  <a:gd name="T66" fmla="*/ 1077 w 1361"/>
                  <a:gd name="T67" fmla="*/ 340 h 1190"/>
                  <a:gd name="T68" fmla="*/ 1077 w 1361"/>
                  <a:gd name="T69" fmla="*/ 226 h 1190"/>
                  <a:gd name="T70" fmla="*/ 1020 w 1361"/>
                  <a:gd name="T71" fmla="*/ 226 h 1190"/>
                  <a:gd name="T72" fmla="*/ 1020 w 1361"/>
                  <a:gd name="T73" fmla="*/ 0 h 1190"/>
                  <a:gd name="T74" fmla="*/ 907 w 1361"/>
                  <a:gd name="T75" fmla="*/ 0 h 1190"/>
                  <a:gd name="T76" fmla="*/ 907 w 1361"/>
                  <a:gd name="T77" fmla="*/ 56 h 1190"/>
                  <a:gd name="T78" fmla="*/ 850 w 1361"/>
                  <a:gd name="T79" fmla="*/ 56 h 1190"/>
                  <a:gd name="T80" fmla="*/ 850 w 1361"/>
                  <a:gd name="T81" fmla="*/ 170 h 1190"/>
                  <a:gd name="T82" fmla="*/ 794 w 1361"/>
                  <a:gd name="T83" fmla="*/ 170 h 1190"/>
                  <a:gd name="T84" fmla="*/ 794 w 1361"/>
                  <a:gd name="T85" fmla="*/ 113 h 1190"/>
                  <a:gd name="T86" fmla="*/ 680 w 1361"/>
                  <a:gd name="T87" fmla="*/ 113 h 1190"/>
                  <a:gd name="T88" fmla="*/ 680 w 1361"/>
                  <a:gd name="T89" fmla="*/ 226 h 1190"/>
                  <a:gd name="T90" fmla="*/ 624 w 1361"/>
                  <a:gd name="T91" fmla="*/ 226 h 1190"/>
                  <a:gd name="T92" fmla="*/ 624 w 1361"/>
                  <a:gd name="T93" fmla="*/ 283 h 1190"/>
                  <a:gd name="T94" fmla="*/ 567 w 1361"/>
                  <a:gd name="T95" fmla="*/ 283 h 1190"/>
                  <a:gd name="T96" fmla="*/ 567 w 1361"/>
                  <a:gd name="T97" fmla="*/ 340 h 1190"/>
                  <a:gd name="T98" fmla="*/ 510 w 1361"/>
                  <a:gd name="T99" fmla="*/ 340 h 1190"/>
                  <a:gd name="T100" fmla="*/ 510 w 1361"/>
                  <a:gd name="T101" fmla="*/ 396 h 1190"/>
                  <a:gd name="T102" fmla="*/ 397 w 1361"/>
                  <a:gd name="T103" fmla="*/ 396 h 1190"/>
                  <a:gd name="T104" fmla="*/ 397 w 1361"/>
                  <a:gd name="T105" fmla="*/ 340 h 1190"/>
                  <a:gd name="T106" fmla="*/ 283 w 1361"/>
                  <a:gd name="T107" fmla="*/ 340 h 1190"/>
                  <a:gd name="T108" fmla="*/ 283 w 1361"/>
                  <a:gd name="T109" fmla="*/ 283 h 1190"/>
                  <a:gd name="T110" fmla="*/ 227 w 1361"/>
                  <a:gd name="T111" fmla="*/ 283 h 1190"/>
                  <a:gd name="T112" fmla="*/ 227 w 1361"/>
                  <a:gd name="T113" fmla="*/ 396 h 1190"/>
                  <a:gd name="T114" fmla="*/ 0 w 1361"/>
                  <a:gd name="T115" fmla="*/ 396 h 1190"/>
                  <a:gd name="T116" fmla="*/ 0 w 1361"/>
                  <a:gd name="T117" fmla="*/ 453 h 1190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0" t="0" r="r" b="b"/>
                <a:pathLst>
                  <a:path w="1361" h="1190">
                    <a:moveTo>
                      <a:pt x="0" y="453"/>
                    </a:moveTo>
                    <a:lnTo>
                      <a:pt x="170" y="453"/>
                    </a:lnTo>
                    <a:lnTo>
                      <a:pt x="170" y="680"/>
                    </a:lnTo>
                    <a:lnTo>
                      <a:pt x="227" y="680"/>
                    </a:lnTo>
                    <a:lnTo>
                      <a:pt x="227" y="737"/>
                    </a:lnTo>
                    <a:lnTo>
                      <a:pt x="283" y="737"/>
                    </a:lnTo>
                    <a:lnTo>
                      <a:pt x="283" y="793"/>
                    </a:lnTo>
                    <a:lnTo>
                      <a:pt x="397" y="793"/>
                    </a:lnTo>
                    <a:lnTo>
                      <a:pt x="397" y="850"/>
                    </a:lnTo>
                    <a:lnTo>
                      <a:pt x="453" y="850"/>
                    </a:lnTo>
                    <a:lnTo>
                      <a:pt x="453" y="793"/>
                    </a:lnTo>
                    <a:lnTo>
                      <a:pt x="567" y="793"/>
                    </a:lnTo>
                    <a:lnTo>
                      <a:pt x="567" y="850"/>
                    </a:lnTo>
                    <a:lnTo>
                      <a:pt x="624" y="850"/>
                    </a:lnTo>
                    <a:lnTo>
                      <a:pt x="624" y="963"/>
                    </a:lnTo>
                    <a:lnTo>
                      <a:pt x="680" y="963"/>
                    </a:lnTo>
                    <a:lnTo>
                      <a:pt x="680" y="1134"/>
                    </a:lnTo>
                    <a:lnTo>
                      <a:pt x="907" y="1134"/>
                    </a:lnTo>
                    <a:lnTo>
                      <a:pt x="907" y="1190"/>
                    </a:lnTo>
                    <a:lnTo>
                      <a:pt x="1020" y="1190"/>
                    </a:lnTo>
                    <a:lnTo>
                      <a:pt x="1020" y="1020"/>
                    </a:lnTo>
                    <a:lnTo>
                      <a:pt x="1077" y="1020"/>
                    </a:lnTo>
                    <a:lnTo>
                      <a:pt x="1077" y="963"/>
                    </a:lnTo>
                    <a:lnTo>
                      <a:pt x="1304" y="963"/>
                    </a:lnTo>
                    <a:lnTo>
                      <a:pt x="1304" y="907"/>
                    </a:lnTo>
                    <a:lnTo>
                      <a:pt x="1361" y="907"/>
                    </a:lnTo>
                    <a:lnTo>
                      <a:pt x="1361" y="680"/>
                    </a:lnTo>
                    <a:lnTo>
                      <a:pt x="1247" y="680"/>
                    </a:lnTo>
                    <a:lnTo>
                      <a:pt x="1247" y="623"/>
                    </a:lnTo>
                    <a:lnTo>
                      <a:pt x="1191" y="623"/>
                    </a:lnTo>
                    <a:lnTo>
                      <a:pt x="1191" y="396"/>
                    </a:lnTo>
                    <a:lnTo>
                      <a:pt x="1134" y="396"/>
                    </a:lnTo>
                    <a:lnTo>
                      <a:pt x="1134" y="340"/>
                    </a:lnTo>
                    <a:lnTo>
                      <a:pt x="1077" y="340"/>
                    </a:lnTo>
                    <a:lnTo>
                      <a:pt x="1077" y="226"/>
                    </a:lnTo>
                    <a:lnTo>
                      <a:pt x="1020" y="226"/>
                    </a:lnTo>
                    <a:lnTo>
                      <a:pt x="1020" y="0"/>
                    </a:lnTo>
                    <a:lnTo>
                      <a:pt x="907" y="0"/>
                    </a:lnTo>
                    <a:lnTo>
                      <a:pt x="907" y="56"/>
                    </a:lnTo>
                    <a:lnTo>
                      <a:pt x="850" y="56"/>
                    </a:lnTo>
                    <a:lnTo>
                      <a:pt x="850" y="170"/>
                    </a:lnTo>
                    <a:lnTo>
                      <a:pt x="794" y="170"/>
                    </a:lnTo>
                    <a:lnTo>
                      <a:pt x="794" y="113"/>
                    </a:lnTo>
                    <a:lnTo>
                      <a:pt x="680" y="113"/>
                    </a:lnTo>
                    <a:lnTo>
                      <a:pt x="680" y="226"/>
                    </a:lnTo>
                    <a:lnTo>
                      <a:pt x="624" y="226"/>
                    </a:lnTo>
                    <a:lnTo>
                      <a:pt x="624" y="283"/>
                    </a:lnTo>
                    <a:lnTo>
                      <a:pt x="567" y="283"/>
                    </a:lnTo>
                    <a:lnTo>
                      <a:pt x="567" y="340"/>
                    </a:lnTo>
                    <a:lnTo>
                      <a:pt x="510" y="340"/>
                    </a:lnTo>
                    <a:lnTo>
                      <a:pt x="510" y="396"/>
                    </a:lnTo>
                    <a:lnTo>
                      <a:pt x="397" y="396"/>
                    </a:lnTo>
                    <a:lnTo>
                      <a:pt x="397" y="340"/>
                    </a:lnTo>
                    <a:lnTo>
                      <a:pt x="283" y="340"/>
                    </a:lnTo>
                    <a:lnTo>
                      <a:pt x="283" y="283"/>
                    </a:lnTo>
                    <a:lnTo>
                      <a:pt x="227" y="283"/>
                    </a:lnTo>
                    <a:lnTo>
                      <a:pt x="227" y="396"/>
                    </a:lnTo>
                    <a:lnTo>
                      <a:pt x="0" y="396"/>
                    </a:lnTo>
                    <a:lnTo>
                      <a:pt x="0" y="45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37" name="Freeform 275">
                <a:extLst>
                  <a:ext uri="{FF2B5EF4-FFF2-40B4-BE49-F238E27FC236}">
                    <a16:creationId xmlns:a16="http://schemas.microsoft.com/office/drawing/2014/main" id="{1A77AEE9-4E1C-4485-924B-A5654D0FFD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48" y="3068"/>
                <a:ext cx="907" cy="1077"/>
              </a:xfrm>
              <a:custGeom>
                <a:avLst/>
                <a:gdLst>
                  <a:gd name="T0" fmla="*/ 283 w 907"/>
                  <a:gd name="T1" fmla="*/ 1077 h 1077"/>
                  <a:gd name="T2" fmla="*/ 340 w 907"/>
                  <a:gd name="T3" fmla="*/ 1077 h 1077"/>
                  <a:gd name="T4" fmla="*/ 340 w 907"/>
                  <a:gd name="T5" fmla="*/ 1021 h 1077"/>
                  <a:gd name="T6" fmla="*/ 283 w 907"/>
                  <a:gd name="T7" fmla="*/ 1021 h 1077"/>
                  <a:gd name="T8" fmla="*/ 283 w 907"/>
                  <a:gd name="T9" fmla="*/ 964 h 1077"/>
                  <a:gd name="T10" fmla="*/ 340 w 907"/>
                  <a:gd name="T11" fmla="*/ 964 h 1077"/>
                  <a:gd name="T12" fmla="*/ 340 w 907"/>
                  <a:gd name="T13" fmla="*/ 851 h 1077"/>
                  <a:gd name="T14" fmla="*/ 453 w 907"/>
                  <a:gd name="T15" fmla="*/ 851 h 1077"/>
                  <a:gd name="T16" fmla="*/ 453 w 907"/>
                  <a:gd name="T17" fmla="*/ 964 h 1077"/>
                  <a:gd name="T18" fmla="*/ 567 w 907"/>
                  <a:gd name="T19" fmla="*/ 964 h 1077"/>
                  <a:gd name="T20" fmla="*/ 567 w 907"/>
                  <a:gd name="T21" fmla="*/ 907 h 1077"/>
                  <a:gd name="T22" fmla="*/ 623 w 907"/>
                  <a:gd name="T23" fmla="*/ 907 h 1077"/>
                  <a:gd name="T24" fmla="*/ 623 w 907"/>
                  <a:gd name="T25" fmla="*/ 794 h 1077"/>
                  <a:gd name="T26" fmla="*/ 680 w 907"/>
                  <a:gd name="T27" fmla="*/ 794 h 1077"/>
                  <a:gd name="T28" fmla="*/ 680 w 907"/>
                  <a:gd name="T29" fmla="*/ 737 h 1077"/>
                  <a:gd name="T30" fmla="*/ 737 w 907"/>
                  <a:gd name="T31" fmla="*/ 737 h 1077"/>
                  <a:gd name="T32" fmla="*/ 737 w 907"/>
                  <a:gd name="T33" fmla="*/ 680 h 1077"/>
                  <a:gd name="T34" fmla="*/ 794 w 907"/>
                  <a:gd name="T35" fmla="*/ 680 h 1077"/>
                  <a:gd name="T36" fmla="*/ 794 w 907"/>
                  <a:gd name="T37" fmla="*/ 567 h 1077"/>
                  <a:gd name="T38" fmla="*/ 850 w 907"/>
                  <a:gd name="T39" fmla="*/ 567 h 1077"/>
                  <a:gd name="T40" fmla="*/ 850 w 907"/>
                  <a:gd name="T41" fmla="*/ 397 h 1077"/>
                  <a:gd name="T42" fmla="*/ 907 w 907"/>
                  <a:gd name="T43" fmla="*/ 397 h 1077"/>
                  <a:gd name="T44" fmla="*/ 907 w 907"/>
                  <a:gd name="T45" fmla="*/ 170 h 1077"/>
                  <a:gd name="T46" fmla="*/ 680 w 907"/>
                  <a:gd name="T47" fmla="*/ 170 h 1077"/>
                  <a:gd name="T48" fmla="*/ 680 w 907"/>
                  <a:gd name="T49" fmla="*/ 227 h 1077"/>
                  <a:gd name="T50" fmla="*/ 623 w 907"/>
                  <a:gd name="T51" fmla="*/ 227 h 1077"/>
                  <a:gd name="T52" fmla="*/ 623 w 907"/>
                  <a:gd name="T53" fmla="*/ 170 h 1077"/>
                  <a:gd name="T54" fmla="*/ 567 w 907"/>
                  <a:gd name="T55" fmla="*/ 170 h 1077"/>
                  <a:gd name="T56" fmla="*/ 567 w 907"/>
                  <a:gd name="T57" fmla="*/ 113 h 1077"/>
                  <a:gd name="T58" fmla="*/ 510 w 907"/>
                  <a:gd name="T59" fmla="*/ 113 h 1077"/>
                  <a:gd name="T60" fmla="*/ 510 w 907"/>
                  <a:gd name="T61" fmla="*/ 57 h 1077"/>
                  <a:gd name="T62" fmla="*/ 453 w 907"/>
                  <a:gd name="T63" fmla="*/ 57 h 1077"/>
                  <a:gd name="T64" fmla="*/ 453 w 907"/>
                  <a:gd name="T65" fmla="*/ 0 h 1077"/>
                  <a:gd name="T66" fmla="*/ 340 w 907"/>
                  <a:gd name="T67" fmla="*/ 0 h 1077"/>
                  <a:gd name="T68" fmla="*/ 340 w 907"/>
                  <a:gd name="T69" fmla="*/ 113 h 1077"/>
                  <a:gd name="T70" fmla="*/ 397 w 907"/>
                  <a:gd name="T71" fmla="*/ 113 h 1077"/>
                  <a:gd name="T72" fmla="*/ 397 w 907"/>
                  <a:gd name="T73" fmla="*/ 170 h 1077"/>
                  <a:gd name="T74" fmla="*/ 397 w 907"/>
                  <a:gd name="T75" fmla="*/ 227 h 1077"/>
                  <a:gd name="T76" fmla="*/ 340 w 907"/>
                  <a:gd name="T77" fmla="*/ 227 h 1077"/>
                  <a:gd name="T78" fmla="*/ 340 w 907"/>
                  <a:gd name="T79" fmla="*/ 340 h 1077"/>
                  <a:gd name="T80" fmla="*/ 283 w 907"/>
                  <a:gd name="T81" fmla="*/ 340 h 1077"/>
                  <a:gd name="T82" fmla="*/ 283 w 907"/>
                  <a:gd name="T83" fmla="*/ 510 h 1077"/>
                  <a:gd name="T84" fmla="*/ 113 w 907"/>
                  <a:gd name="T85" fmla="*/ 510 h 1077"/>
                  <a:gd name="T86" fmla="*/ 113 w 907"/>
                  <a:gd name="T87" fmla="*/ 567 h 1077"/>
                  <a:gd name="T88" fmla="*/ 0 w 907"/>
                  <a:gd name="T89" fmla="*/ 567 h 1077"/>
                  <a:gd name="T90" fmla="*/ 0 w 907"/>
                  <a:gd name="T91" fmla="*/ 624 h 1077"/>
                  <a:gd name="T92" fmla="*/ 56 w 907"/>
                  <a:gd name="T93" fmla="*/ 624 h 1077"/>
                  <a:gd name="T94" fmla="*/ 56 w 907"/>
                  <a:gd name="T95" fmla="*/ 680 h 1077"/>
                  <a:gd name="T96" fmla="*/ 113 w 907"/>
                  <a:gd name="T97" fmla="*/ 680 h 1077"/>
                  <a:gd name="T98" fmla="*/ 113 w 907"/>
                  <a:gd name="T99" fmla="*/ 737 h 1077"/>
                  <a:gd name="T100" fmla="*/ 170 w 907"/>
                  <a:gd name="T101" fmla="*/ 737 h 1077"/>
                  <a:gd name="T102" fmla="*/ 170 w 907"/>
                  <a:gd name="T103" fmla="*/ 851 h 1077"/>
                  <a:gd name="T104" fmla="*/ 227 w 907"/>
                  <a:gd name="T105" fmla="*/ 851 h 1077"/>
                  <a:gd name="T106" fmla="*/ 227 w 907"/>
                  <a:gd name="T107" fmla="*/ 1077 h 1077"/>
                  <a:gd name="T108" fmla="*/ 283 w 907"/>
                  <a:gd name="T109" fmla="*/ 1077 h 1077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0" t="0" r="r" b="b"/>
                <a:pathLst>
                  <a:path w="907" h="1077">
                    <a:moveTo>
                      <a:pt x="283" y="1077"/>
                    </a:moveTo>
                    <a:lnTo>
                      <a:pt x="340" y="1077"/>
                    </a:lnTo>
                    <a:lnTo>
                      <a:pt x="340" y="1021"/>
                    </a:lnTo>
                    <a:lnTo>
                      <a:pt x="283" y="1021"/>
                    </a:lnTo>
                    <a:lnTo>
                      <a:pt x="283" y="964"/>
                    </a:lnTo>
                    <a:lnTo>
                      <a:pt x="340" y="964"/>
                    </a:lnTo>
                    <a:lnTo>
                      <a:pt x="340" y="851"/>
                    </a:lnTo>
                    <a:lnTo>
                      <a:pt x="453" y="851"/>
                    </a:lnTo>
                    <a:lnTo>
                      <a:pt x="453" y="964"/>
                    </a:lnTo>
                    <a:lnTo>
                      <a:pt x="567" y="964"/>
                    </a:lnTo>
                    <a:lnTo>
                      <a:pt x="567" y="907"/>
                    </a:lnTo>
                    <a:lnTo>
                      <a:pt x="623" y="907"/>
                    </a:lnTo>
                    <a:lnTo>
                      <a:pt x="623" y="794"/>
                    </a:lnTo>
                    <a:lnTo>
                      <a:pt x="680" y="794"/>
                    </a:lnTo>
                    <a:lnTo>
                      <a:pt x="680" y="737"/>
                    </a:lnTo>
                    <a:lnTo>
                      <a:pt x="737" y="737"/>
                    </a:lnTo>
                    <a:lnTo>
                      <a:pt x="737" y="680"/>
                    </a:lnTo>
                    <a:lnTo>
                      <a:pt x="794" y="680"/>
                    </a:lnTo>
                    <a:lnTo>
                      <a:pt x="794" y="567"/>
                    </a:lnTo>
                    <a:lnTo>
                      <a:pt x="850" y="567"/>
                    </a:lnTo>
                    <a:lnTo>
                      <a:pt x="850" y="397"/>
                    </a:lnTo>
                    <a:lnTo>
                      <a:pt x="907" y="397"/>
                    </a:lnTo>
                    <a:lnTo>
                      <a:pt x="907" y="170"/>
                    </a:lnTo>
                    <a:lnTo>
                      <a:pt x="680" y="170"/>
                    </a:lnTo>
                    <a:lnTo>
                      <a:pt x="680" y="227"/>
                    </a:lnTo>
                    <a:lnTo>
                      <a:pt x="623" y="227"/>
                    </a:lnTo>
                    <a:lnTo>
                      <a:pt x="623" y="170"/>
                    </a:lnTo>
                    <a:lnTo>
                      <a:pt x="567" y="170"/>
                    </a:lnTo>
                    <a:lnTo>
                      <a:pt x="567" y="113"/>
                    </a:lnTo>
                    <a:lnTo>
                      <a:pt x="510" y="113"/>
                    </a:lnTo>
                    <a:lnTo>
                      <a:pt x="510" y="57"/>
                    </a:lnTo>
                    <a:lnTo>
                      <a:pt x="453" y="57"/>
                    </a:lnTo>
                    <a:lnTo>
                      <a:pt x="453" y="0"/>
                    </a:lnTo>
                    <a:lnTo>
                      <a:pt x="340" y="0"/>
                    </a:lnTo>
                    <a:lnTo>
                      <a:pt x="340" y="113"/>
                    </a:lnTo>
                    <a:lnTo>
                      <a:pt x="397" y="113"/>
                    </a:lnTo>
                    <a:lnTo>
                      <a:pt x="397" y="170"/>
                    </a:lnTo>
                    <a:lnTo>
                      <a:pt x="397" y="227"/>
                    </a:lnTo>
                    <a:lnTo>
                      <a:pt x="340" y="227"/>
                    </a:lnTo>
                    <a:lnTo>
                      <a:pt x="340" y="340"/>
                    </a:lnTo>
                    <a:lnTo>
                      <a:pt x="283" y="340"/>
                    </a:lnTo>
                    <a:lnTo>
                      <a:pt x="283" y="510"/>
                    </a:lnTo>
                    <a:lnTo>
                      <a:pt x="113" y="510"/>
                    </a:lnTo>
                    <a:lnTo>
                      <a:pt x="113" y="567"/>
                    </a:lnTo>
                    <a:lnTo>
                      <a:pt x="0" y="567"/>
                    </a:lnTo>
                    <a:lnTo>
                      <a:pt x="0" y="624"/>
                    </a:lnTo>
                    <a:lnTo>
                      <a:pt x="56" y="624"/>
                    </a:lnTo>
                    <a:lnTo>
                      <a:pt x="56" y="680"/>
                    </a:lnTo>
                    <a:lnTo>
                      <a:pt x="113" y="680"/>
                    </a:lnTo>
                    <a:lnTo>
                      <a:pt x="113" y="737"/>
                    </a:lnTo>
                    <a:lnTo>
                      <a:pt x="170" y="737"/>
                    </a:lnTo>
                    <a:lnTo>
                      <a:pt x="170" y="851"/>
                    </a:lnTo>
                    <a:lnTo>
                      <a:pt x="227" y="851"/>
                    </a:lnTo>
                    <a:lnTo>
                      <a:pt x="227" y="1077"/>
                    </a:lnTo>
                    <a:lnTo>
                      <a:pt x="283" y="107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38" name="Freeform 276">
                <a:extLst>
                  <a:ext uri="{FF2B5EF4-FFF2-40B4-BE49-F238E27FC236}">
                    <a16:creationId xmlns:a16="http://schemas.microsoft.com/office/drawing/2014/main" id="{8B225A6F-A72F-49DA-AD85-68659A41B4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5" y="3862"/>
                <a:ext cx="680" cy="737"/>
              </a:xfrm>
              <a:custGeom>
                <a:avLst/>
                <a:gdLst>
                  <a:gd name="T0" fmla="*/ 453 w 680"/>
                  <a:gd name="T1" fmla="*/ 0 h 737"/>
                  <a:gd name="T2" fmla="*/ 453 w 680"/>
                  <a:gd name="T3" fmla="*/ 113 h 737"/>
                  <a:gd name="T4" fmla="*/ 510 w 680"/>
                  <a:gd name="T5" fmla="*/ 113 h 737"/>
                  <a:gd name="T6" fmla="*/ 510 w 680"/>
                  <a:gd name="T7" fmla="*/ 170 h 737"/>
                  <a:gd name="T8" fmla="*/ 623 w 680"/>
                  <a:gd name="T9" fmla="*/ 170 h 737"/>
                  <a:gd name="T10" fmla="*/ 623 w 680"/>
                  <a:gd name="T11" fmla="*/ 340 h 737"/>
                  <a:gd name="T12" fmla="*/ 567 w 680"/>
                  <a:gd name="T13" fmla="*/ 340 h 737"/>
                  <a:gd name="T14" fmla="*/ 567 w 680"/>
                  <a:gd name="T15" fmla="*/ 454 h 737"/>
                  <a:gd name="T16" fmla="*/ 680 w 680"/>
                  <a:gd name="T17" fmla="*/ 454 h 737"/>
                  <a:gd name="T18" fmla="*/ 680 w 680"/>
                  <a:gd name="T19" fmla="*/ 567 h 737"/>
                  <a:gd name="T20" fmla="*/ 510 w 680"/>
                  <a:gd name="T21" fmla="*/ 567 h 737"/>
                  <a:gd name="T22" fmla="*/ 510 w 680"/>
                  <a:gd name="T23" fmla="*/ 737 h 737"/>
                  <a:gd name="T24" fmla="*/ 283 w 680"/>
                  <a:gd name="T25" fmla="*/ 737 h 737"/>
                  <a:gd name="T26" fmla="*/ 283 w 680"/>
                  <a:gd name="T27" fmla="*/ 624 h 737"/>
                  <a:gd name="T28" fmla="*/ 226 w 680"/>
                  <a:gd name="T29" fmla="*/ 624 h 737"/>
                  <a:gd name="T30" fmla="*/ 226 w 680"/>
                  <a:gd name="T31" fmla="*/ 510 h 737"/>
                  <a:gd name="T32" fmla="*/ 56 w 680"/>
                  <a:gd name="T33" fmla="*/ 510 h 737"/>
                  <a:gd name="T34" fmla="*/ 56 w 680"/>
                  <a:gd name="T35" fmla="*/ 454 h 737"/>
                  <a:gd name="T36" fmla="*/ 0 w 680"/>
                  <a:gd name="T37" fmla="*/ 454 h 737"/>
                  <a:gd name="T38" fmla="*/ 0 w 680"/>
                  <a:gd name="T39" fmla="*/ 283 h 737"/>
                  <a:gd name="T40" fmla="*/ 113 w 680"/>
                  <a:gd name="T41" fmla="*/ 283 h 737"/>
                  <a:gd name="T42" fmla="*/ 113 w 680"/>
                  <a:gd name="T43" fmla="*/ 227 h 737"/>
                  <a:gd name="T44" fmla="*/ 56 w 680"/>
                  <a:gd name="T45" fmla="*/ 227 h 737"/>
                  <a:gd name="T46" fmla="*/ 56 w 680"/>
                  <a:gd name="T47" fmla="*/ 170 h 737"/>
                  <a:gd name="T48" fmla="*/ 113 w 680"/>
                  <a:gd name="T49" fmla="*/ 170 h 737"/>
                  <a:gd name="T50" fmla="*/ 113 w 680"/>
                  <a:gd name="T51" fmla="*/ 57 h 737"/>
                  <a:gd name="T52" fmla="*/ 226 w 680"/>
                  <a:gd name="T53" fmla="*/ 57 h 737"/>
                  <a:gd name="T54" fmla="*/ 226 w 680"/>
                  <a:gd name="T55" fmla="*/ 170 h 737"/>
                  <a:gd name="T56" fmla="*/ 340 w 680"/>
                  <a:gd name="T57" fmla="*/ 170 h 737"/>
                  <a:gd name="T58" fmla="*/ 340 w 680"/>
                  <a:gd name="T59" fmla="*/ 113 h 737"/>
                  <a:gd name="T60" fmla="*/ 396 w 680"/>
                  <a:gd name="T61" fmla="*/ 113 h 737"/>
                  <a:gd name="T62" fmla="*/ 396 w 680"/>
                  <a:gd name="T63" fmla="*/ 0 h 737"/>
                  <a:gd name="T64" fmla="*/ 453 w 680"/>
                  <a:gd name="T65" fmla="*/ 0 h 737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680" h="737">
                    <a:moveTo>
                      <a:pt x="453" y="0"/>
                    </a:moveTo>
                    <a:lnTo>
                      <a:pt x="453" y="113"/>
                    </a:lnTo>
                    <a:lnTo>
                      <a:pt x="510" y="113"/>
                    </a:lnTo>
                    <a:lnTo>
                      <a:pt x="510" y="170"/>
                    </a:lnTo>
                    <a:lnTo>
                      <a:pt x="623" y="170"/>
                    </a:lnTo>
                    <a:lnTo>
                      <a:pt x="623" y="340"/>
                    </a:lnTo>
                    <a:lnTo>
                      <a:pt x="567" y="340"/>
                    </a:lnTo>
                    <a:lnTo>
                      <a:pt x="567" y="454"/>
                    </a:lnTo>
                    <a:lnTo>
                      <a:pt x="680" y="454"/>
                    </a:lnTo>
                    <a:lnTo>
                      <a:pt x="680" y="567"/>
                    </a:lnTo>
                    <a:lnTo>
                      <a:pt x="510" y="567"/>
                    </a:lnTo>
                    <a:lnTo>
                      <a:pt x="510" y="737"/>
                    </a:lnTo>
                    <a:lnTo>
                      <a:pt x="283" y="737"/>
                    </a:lnTo>
                    <a:lnTo>
                      <a:pt x="283" y="624"/>
                    </a:lnTo>
                    <a:lnTo>
                      <a:pt x="226" y="624"/>
                    </a:lnTo>
                    <a:lnTo>
                      <a:pt x="226" y="510"/>
                    </a:lnTo>
                    <a:lnTo>
                      <a:pt x="56" y="510"/>
                    </a:lnTo>
                    <a:lnTo>
                      <a:pt x="56" y="454"/>
                    </a:lnTo>
                    <a:lnTo>
                      <a:pt x="0" y="454"/>
                    </a:lnTo>
                    <a:lnTo>
                      <a:pt x="0" y="283"/>
                    </a:lnTo>
                    <a:lnTo>
                      <a:pt x="113" y="283"/>
                    </a:lnTo>
                    <a:lnTo>
                      <a:pt x="113" y="227"/>
                    </a:lnTo>
                    <a:lnTo>
                      <a:pt x="56" y="227"/>
                    </a:lnTo>
                    <a:lnTo>
                      <a:pt x="56" y="170"/>
                    </a:lnTo>
                    <a:lnTo>
                      <a:pt x="113" y="170"/>
                    </a:lnTo>
                    <a:lnTo>
                      <a:pt x="113" y="57"/>
                    </a:lnTo>
                    <a:lnTo>
                      <a:pt x="226" y="57"/>
                    </a:lnTo>
                    <a:lnTo>
                      <a:pt x="226" y="170"/>
                    </a:lnTo>
                    <a:lnTo>
                      <a:pt x="340" y="170"/>
                    </a:lnTo>
                    <a:lnTo>
                      <a:pt x="340" y="113"/>
                    </a:lnTo>
                    <a:lnTo>
                      <a:pt x="396" y="113"/>
                    </a:lnTo>
                    <a:lnTo>
                      <a:pt x="396" y="0"/>
                    </a:lnTo>
                    <a:lnTo>
                      <a:pt x="45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39" name="Freeform 277">
                <a:extLst>
                  <a:ext uri="{FF2B5EF4-FFF2-40B4-BE49-F238E27FC236}">
                    <a16:creationId xmlns:a16="http://schemas.microsoft.com/office/drawing/2014/main" id="{FF88076A-1949-4660-BD6F-EDC2100D8F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01" y="4429"/>
                <a:ext cx="511" cy="794"/>
              </a:xfrm>
              <a:custGeom>
                <a:avLst/>
                <a:gdLst>
                  <a:gd name="T0" fmla="*/ 0 w 511"/>
                  <a:gd name="T1" fmla="*/ 680 h 794"/>
                  <a:gd name="T2" fmla="*/ 0 w 511"/>
                  <a:gd name="T3" fmla="*/ 794 h 794"/>
                  <a:gd name="T4" fmla="*/ 227 w 511"/>
                  <a:gd name="T5" fmla="*/ 794 h 794"/>
                  <a:gd name="T6" fmla="*/ 227 w 511"/>
                  <a:gd name="T7" fmla="*/ 680 h 794"/>
                  <a:gd name="T8" fmla="*/ 341 w 511"/>
                  <a:gd name="T9" fmla="*/ 680 h 794"/>
                  <a:gd name="T10" fmla="*/ 341 w 511"/>
                  <a:gd name="T11" fmla="*/ 510 h 794"/>
                  <a:gd name="T12" fmla="*/ 397 w 511"/>
                  <a:gd name="T13" fmla="*/ 510 h 794"/>
                  <a:gd name="T14" fmla="*/ 397 w 511"/>
                  <a:gd name="T15" fmla="*/ 567 h 794"/>
                  <a:gd name="T16" fmla="*/ 454 w 511"/>
                  <a:gd name="T17" fmla="*/ 567 h 794"/>
                  <a:gd name="T18" fmla="*/ 454 w 511"/>
                  <a:gd name="T19" fmla="*/ 397 h 794"/>
                  <a:gd name="T20" fmla="*/ 511 w 511"/>
                  <a:gd name="T21" fmla="*/ 397 h 794"/>
                  <a:gd name="T22" fmla="*/ 511 w 511"/>
                  <a:gd name="T23" fmla="*/ 57 h 794"/>
                  <a:gd name="T24" fmla="*/ 454 w 511"/>
                  <a:gd name="T25" fmla="*/ 57 h 794"/>
                  <a:gd name="T26" fmla="*/ 454 w 511"/>
                  <a:gd name="T27" fmla="*/ 0 h 794"/>
                  <a:gd name="T28" fmla="*/ 284 w 511"/>
                  <a:gd name="T29" fmla="*/ 0 h 794"/>
                  <a:gd name="T30" fmla="*/ 284 w 511"/>
                  <a:gd name="T31" fmla="*/ 170 h 794"/>
                  <a:gd name="T32" fmla="*/ 57 w 511"/>
                  <a:gd name="T33" fmla="*/ 170 h 794"/>
                  <a:gd name="T34" fmla="*/ 57 w 511"/>
                  <a:gd name="T35" fmla="*/ 57 h 794"/>
                  <a:gd name="T36" fmla="*/ 0 w 511"/>
                  <a:gd name="T37" fmla="*/ 57 h 794"/>
                  <a:gd name="T38" fmla="*/ 0 w 511"/>
                  <a:gd name="T39" fmla="*/ 397 h 794"/>
                  <a:gd name="T40" fmla="*/ 57 w 511"/>
                  <a:gd name="T41" fmla="*/ 397 h 794"/>
                  <a:gd name="T42" fmla="*/ 57 w 511"/>
                  <a:gd name="T43" fmla="*/ 680 h 794"/>
                  <a:gd name="T44" fmla="*/ 0 w 511"/>
                  <a:gd name="T45" fmla="*/ 680 h 794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511" h="794">
                    <a:moveTo>
                      <a:pt x="0" y="680"/>
                    </a:moveTo>
                    <a:lnTo>
                      <a:pt x="0" y="794"/>
                    </a:lnTo>
                    <a:lnTo>
                      <a:pt x="227" y="794"/>
                    </a:lnTo>
                    <a:lnTo>
                      <a:pt x="227" y="680"/>
                    </a:lnTo>
                    <a:lnTo>
                      <a:pt x="341" y="680"/>
                    </a:lnTo>
                    <a:lnTo>
                      <a:pt x="341" y="510"/>
                    </a:lnTo>
                    <a:lnTo>
                      <a:pt x="397" y="510"/>
                    </a:lnTo>
                    <a:lnTo>
                      <a:pt x="397" y="567"/>
                    </a:lnTo>
                    <a:lnTo>
                      <a:pt x="454" y="567"/>
                    </a:lnTo>
                    <a:lnTo>
                      <a:pt x="454" y="397"/>
                    </a:lnTo>
                    <a:lnTo>
                      <a:pt x="511" y="397"/>
                    </a:lnTo>
                    <a:lnTo>
                      <a:pt x="511" y="57"/>
                    </a:lnTo>
                    <a:lnTo>
                      <a:pt x="454" y="57"/>
                    </a:lnTo>
                    <a:lnTo>
                      <a:pt x="454" y="0"/>
                    </a:lnTo>
                    <a:lnTo>
                      <a:pt x="284" y="0"/>
                    </a:lnTo>
                    <a:lnTo>
                      <a:pt x="284" y="170"/>
                    </a:lnTo>
                    <a:lnTo>
                      <a:pt x="57" y="170"/>
                    </a:lnTo>
                    <a:lnTo>
                      <a:pt x="57" y="57"/>
                    </a:lnTo>
                    <a:lnTo>
                      <a:pt x="0" y="57"/>
                    </a:lnTo>
                    <a:lnTo>
                      <a:pt x="0" y="397"/>
                    </a:lnTo>
                    <a:lnTo>
                      <a:pt x="57" y="397"/>
                    </a:lnTo>
                    <a:lnTo>
                      <a:pt x="57" y="680"/>
                    </a:lnTo>
                    <a:lnTo>
                      <a:pt x="0" y="68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40" name="Freeform 278">
                <a:extLst>
                  <a:ext uri="{FF2B5EF4-FFF2-40B4-BE49-F238E27FC236}">
                    <a16:creationId xmlns:a16="http://schemas.microsoft.com/office/drawing/2014/main" id="{F995B014-0D8E-4347-9DD0-576796BBA0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85" y="4316"/>
                <a:ext cx="567" cy="963"/>
              </a:xfrm>
              <a:custGeom>
                <a:avLst/>
                <a:gdLst>
                  <a:gd name="T0" fmla="*/ 0 w 567"/>
                  <a:gd name="T1" fmla="*/ 793 h 963"/>
                  <a:gd name="T2" fmla="*/ 0 w 567"/>
                  <a:gd name="T3" fmla="*/ 963 h 963"/>
                  <a:gd name="T4" fmla="*/ 57 w 567"/>
                  <a:gd name="T5" fmla="*/ 963 h 963"/>
                  <a:gd name="T6" fmla="*/ 57 w 567"/>
                  <a:gd name="T7" fmla="*/ 850 h 963"/>
                  <a:gd name="T8" fmla="*/ 113 w 567"/>
                  <a:gd name="T9" fmla="*/ 850 h 963"/>
                  <a:gd name="T10" fmla="*/ 113 w 567"/>
                  <a:gd name="T11" fmla="*/ 907 h 963"/>
                  <a:gd name="T12" fmla="*/ 170 w 567"/>
                  <a:gd name="T13" fmla="*/ 907 h 963"/>
                  <a:gd name="T14" fmla="*/ 170 w 567"/>
                  <a:gd name="T15" fmla="*/ 737 h 963"/>
                  <a:gd name="T16" fmla="*/ 340 w 567"/>
                  <a:gd name="T17" fmla="*/ 737 h 963"/>
                  <a:gd name="T18" fmla="*/ 340 w 567"/>
                  <a:gd name="T19" fmla="*/ 680 h 963"/>
                  <a:gd name="T20" fmla="*/ 567 w 567"/>
                  <a:gd name="T21" fmla="*/ 680 h 963"/>
                  <a:gd name="T22" fmla="*/ 567 w 567"/>
                  <a:gd name="T23" fmla="*/ 567 h 963"/>
                  <a:gd name="T24" fmla="*/ 510 w 567"/>
                  <a:gd name="T25" fmla="*/ 567 h 963"/>
                  <a:gd name="T26" fmla="*/ 510 w 567"/>
                  <a:gd name="T27" fmla="*/ 510 h 963"/>
                  <a:gd name="T28" fmla="*/ 453 w 567"/>
                  <a:gd name="T29" fmla="*/ 510 h 963"/>
                  <a:gd name="T30" fmla="*/ 453 w 567"/>
                  <a:gd name="T31" fmla="*/ 396 h 963"/>
                  <a:gd name="T32" fmla="*/ 510 w 567"/>
                  <a:gd name="T33" fmla="*/ 396 h 963"/>
                  <a:gd name="T34" fmla="*/ 510 w 567"/>
                  <a:gd name="T35" fmla="*/ 340 h 963"/>
                  <a:gd name="T36" fmla="*/ 453 w 567"/>
                  <a:gd name="T37" fmla="*/ 340 h 963"/>
                  <a:gd name="T38" fmla="*/ 453 w 567"/>
                  <a:gd name="T39" fmla="*/ 283 h 963"/>
                  <a:gd name="T40" fmla="*/ 567 w 567"/>
                  <a:gd name="T41" fmla="*/ 283 h 963"/>
                  <a:gd name="T42" fmla="*/ 567 w 567"/>
                  <a:gd name="T43" fmla="*/ 170 h 963"/>
                  <a:gd name="T44" fmla="*/ 510 w 567"/>
                  <a:gd name="T45" fmla="*/ 170 h 963"/>
                  <a:gd name="T46" fmla="*/ 510 w 567"/>
                  <a:gd name="T47" fmla="*/ 0 h 963"/>
                  <a:gd name="T48" fmla="*/ 283 w 567"/>
                  <a:gd name="T49" fmla="*/ 0 h 963"/>
                  <a:gd name="T50" fmla="*/ 283 w 567"/>
                  <a:gd name="T51" fmla="*/ 56 h 963"/>
                  <a:gd name="T52" fmla="*/ 227 w 567"/>
                  <a:gd name="T53" fmla="*/ 56 h 963"/>
                  <a:gd name="T54" fmla="*/ 227 w 567"/>
                  <a:gd name="T55" fmla="*/ 113 h 963"/>
                  <a:gd name="T56" fmla="*/ 170 w 567"/>
                  <a:gd name="T57" fmla="*/ 113 h 963"/>
                  <a:gd name="T58" fmla="*/ 170 w 567"/>
                  <a:gd name="T59" fmla="*/ 170 h 963"/>
                  <a:gd name="T60" fmla="*/ 227 w 567"/>
                  <a:gd name="T61" fmla="*/ 170 h 963"/>
                  <a:gd name="T62" fmla="*/ 227 w 567"/>
                  <a:gd name="T63" fmla="*/ 510 h 963"/>
                  <a:gd name="T64" fmla="*/ 170 w 567"/>
                  <a:gd name="T65" fmla="*/ 510 h 963"/>
                  <a:gd name="T66" fmla="*/ 170 w 567"/>
                  <a:gd name="T67" fmla="*/ 680 h 963"/>
                  <a:gd name="T68" fmla="*/ 113 w 567"/>
                  <a:gd name="T69" fmla="*/ 680 h 963"/>
                  <a:gd name="T70" fmla="*/ 113 w 567"/>
                  <a:gd name="T71" fmla="*/ 623 h 963"/>
                  <a:gd name="T72" fmla="*/ 57 w 567"/>
                  <a:gd name="T73" fmla="*/ 623 h 963"/>
                  <a:gd name="T74" fmla="*/ 57 w 567"/>
                  <a:gd name="T75" fmla="*/ 793 h 963"/>
                  <a:gd name="T76" fmla="*/ 0 w 567"/>
                  <a:gd name="T77" fmla="*/ 793 h 963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0" t="0" r="r" b="b"/>
                <a:pathLst>
                  <a:path w="567" h="963">
                    <a:moveTo>
                      <a:pt x="0" y="793"/>
                    </a:moveTo>
                    <a:lnTo>
                      <a:pt x="0" y="963"/>
                    </a:lnTo>
                    <a:lnTo>
                      <a:pt x="57" y="963"/>
                    </a:lnTo>
                    <a:lnTo>
                      <a:pt x="57" y="850"/>
                    </a:lnTo>
                    <a:lnTo>
                      <a:pt x="113" y="850"/>
                    </a:lnTo>
                    <a:lnTo>
                      <a:pt x="113" y="907"/>
                    </a:lnTo>
                    <a:lnTo>
                      <a:pt x="170" y="907"/>
                    </a:lnTo>
                    <a:lnTo>
                      <a:pt x="170" y="737"/>
                    </a:lnTo>
                    <a:lnTo>
                      <a:pt x="340" y="737"/>
                    </a:lnTo>
                    <a:lnTo>
                      <a:pt x="340" y="680"/>
                    </a:lnTo>
                    <a:lnTo>
                      <a:pt x="567" y="680"/>
                    </a:lnTo>
                    <a:lnTo>
                      <a:pt x="567" y="567"/>
                    </a:lnTo>
                    <a:lnTo>
                      <a:pt x="510" y="567"/>
                    </a:lnTo>
                    <a:lnTo>
                      <a:pt x="510" y="510"/>
                    </a:lnTo>
                    <a:lnTo>
                      <a:pt x="453" y="510"/>
                    </a:lnTo>
                    <a:lnTo>
                      <a:pt x="453" y="396"/>
                    </a:lnTo>
                    <a:lnTo>
                      <a:pt x="510" y="396"/>
                    </a:lnTo>
                    <a:lnTo>
                      <a:pt x="510" y="340"/>
                    </a:lnTo>
                    <a:lnTo>
                      <a:pt x="453" y="340"/>
                    </a:lnTo>
                    <a:lnTo>
                      <a:pt x="453" y="283"/>
                    </a:lnTo>
                    <a:lnTo>
                      <a:pt x="567" y="283"/>
                    </a:lnTo>
                    <a:lnTo>
                      <a:pt x="567" y="170"/>
                    </a:lnTo>
                    <a:lnTo>
                      <a:pt x="510" y="170"/>
                    </a:lnTo>
                    <a:lnTo>
                      <a:pt x="510" y="0"/>
                    </a:lnTo>
                    <a:lnTo>
                      <a:pt x="283" y="0"/>
                    </a:lnTo>
                    <a:lnTo>
                      <a:pt x="283" y="56"/>
                    </a:lnTo>
                    <a:lnTo>
                      <a:pt x="227" y="56"/>
                    </a:lnTo>
                    <a:lnTo>
                      <a:pt x="227" y="113"/>
                    </a:lnTo>
                    <a:lnTo>
                      <a:pt x="170" y="113"/>
                    </a:lnTo>
                    <a:lnTo>
                      <a:pt x="170" y="170"/>
                    </a:lnTo>
                    <a:lnTo>
                      <a:pt x="227" y="170"/>
                    </a:lnTo>
                    <a:lnTo>
                      <a:pt x="227" y="510"/>
                    </a:lnTo>
                    <a:lnTo>
                      <a:pt x="170" y="510"/>
                    </a:lnTo>
                    <a:lnTo>
                      <a:pt x="170" y="680"/>
                    </a:lnTo>
                    <a:lnTo>
                      <a:pt x="113" y="680"/>
                    </a:lnTo>
                    <a:lnTo>
                      <a:pt x="113" y="623"/>
                    </a:lnTo>
                    <a:lnTo>
                      <a:pt x="57" y="623"/>
                    </a:lnTo>
                    <a:lnTo>
                      <a:pt x="57" y="793"/>
                    </a:lnTo>
                    <a:lnTo>
                      <a:pt x="0" y="79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41" name="Freeform 279">
                <a:extLst>
                  <a:ext uri="{FF2B5EF4-FFF2-40B4-BE49-F238E27FC236}">
                    <a16:creationId xmlns:a16="http://schemas.microsoft.com/office/drawing/2014/main" id="{AF6C8561-E39B-4F01-9E3B-4E4F607D18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38" y="4259"/>
                <a:ext cx="738" cy="1644"/>
              </a:xfrm>
              <a:custGeom>
                <a:avLst/>
                <a:gdLst>
                  <a:gd name="T0" fmla="*/ 57 w 738"/>
                  <a:gd name="T1" fmla="*/ 113 h 1644"/>
                  <a:gd name="T2" fmla="*/ 227 w 738"/>
                  <a:gd name="T3" fmla="*/ 113 h 1644"/>
                  <a:gd name="T4" fmla="*/ 227 w 738"/>
                  <a:gd name="T5" fmla="*/ 170 h 1644"/>
                  <a:gd name="T6" fmla="*/ 284 w 738"/>
                  <a:gd name="T7" fmla="*/ 170 h 1644"/>
                  <a:gd name="T8" fmla="*/ 284 w 738"/>
                  <a:gd name="T9" fmla="*/ 283 h 1644"/>
                  <a:gd name="T10" fmla="*/ 397 w 738"/>
                  <a:gd name="T11" fmla="*/ 283 h 1644"/>
                  <a:gd name="T12" fmla="*/ 397 w 738"/>
                  <a:gd name="T13" fmla="*/ 113 h 1644"/>
                  <a:gd name="T14" fmla="*/ 567 w 738"/>
                  <a:gd name="T15" fmla="*/ 113 h 1644"/>
                  <a:gd name="T16" fmla="*/ 567 w 738"/>
                  <a:gd name="T17" fmla="*/ 57 h 1644"/>
                  <a:gd name="T18" fmla="*/ 624 w 738"/>
                  <a:gd name="T19" fmla="*/ 57 h 1644"/>
                  <a:gd name="T20" fmla="*/ 624 w 738"/>
                  <a:gd name="T21" fmla="*/ 0 h 1644"/>
                  <a:gd name="T22" fmla="*/ 681 w 738"/>
                  <a:gd name="T23" fmla="*/ 0 h 1644"/>
                  <a:gd name="T24" fmla="*/ 681 w 738"/>
                  <a:gd name="T25" fmla="*/ 624 h 1644"/>
                  <a:gd name="T26" fmla="*/ 738 w 738"/>
                  <a:gd name="T27" fmla="*/ 624 h 1644"/>
                  <a:gd name="T28" fmla="*/ 738 w 738"/>
                  <a:gd name="T29" fmla="*/ 850 h 1644"/>
                  <a:gd name="T30" fmla="*/ 681 w 738"/>
                  <a:gd name="T31" fmla="*/ 850 h 1644"/>
                  <a:gd name="T32" fmla="*/ 681 w 738"/>
                  <a:gd name="T33" fmla="*/ 907 h 1644"/>
                  <a:gd name="T34" fmla="*/ 624 w 738"/>
                  <a:gd name="T35" fmla="*/ 907 h 1644"/>
                  <a:gd name="T36" fmla="*/ 624 w 738"/>
                  <a:gd name="T37" fmla="*/ 964 h 1644"/>
                  <a:gd name="T38" fmla="*/ 567 w 738"/>
                  <a:gd name="T39" fmla="*/ 964 h 1644"/>
                  <a:gd name="T40" fmla="*/ 567 w 738"/>
                  <a:gd name="T41" fmla="*/ 1020 h 1644"/>
                  <a:gd name="T42" fmla="*/ 511 w 738"/>
                  <a:gd name="T43" fmla="*/ 1020 h 1644"/>
                  <a:gd name="T44" fmla="*/ 511 w 738"/>
                  <a:gd name="T45" fmla="*/ 1191 h 1644"/>
                  <a:gd name="T46" fmla="*/ 454 w 738"/>
                  <a:gd name="T47" fmla="*/ 1191 h 1644"/>
                  <a:gd name="T48" fmla="*/ 454 w 738"/>
                  <a:gd name="T49" fmla="*/ 1531 h 1644"/>
                  <a:gd name="T50" fmla="*/ 341 w 738"/>
                  <a:gd name="T51" fmla="*/ 1531 h 1644"/>
                  <a:gd name="T52" fmla="*/ 341 w 738"/>
                  <a:gd name="T53" fmla="*/ 1644 h 1644"/>
                  <a:gd name="T54" fmla="*/ 114 w 738"/>
                  <a:gd name="T55" fmla="*/ 1644 h 1644"/>
                  <a:gd name="T56" fmla="*/ 114 w 738"/>
                  <a:gd name="T57" fmla="*/ 1304 h 1644"/>
                  <a:gd name="T58" fmla="*/ 171 w 738"/>
                  <a:gd name="T59" fmla="*/ 1304 h 1644"/>
                  <a:gd name="T60" fmla="*/ 171 w 738"/>
                  <a:gd name="T61" fmla="*/ 1134 h 1644"/>
                  <a:gd name="T62" fmla="*/ 114 w 738"/>
                  <a:gd name="T63" fmla="*/ 1134 h 1644"/>
                  <a:gd name="T64" fmla="*/ 114 w 738"/>
                  <a:gd name="T65" fmla="*/ 850 h 1644"/>
                  <a:gd name="T66" fmla="*/ 57 w 738"/>
                  <a:gd name="T67" fmla="*/ 850 h 1644"/>
                  <a:gd name="T68" fmla="*/ 57 w 738"/>
                  <a:gd name="T69" fmla="*/ 794 h 1644"/>
                  <a:gd name="T70" fmla="*/ 114 w 738"/>
                  <a:gd name="T71" fmla="*/ 794 h 1644"/>
                  <a:gd name="T72" fmla="*/ 114 w 738"/>
                  <a:gd name="T73" fmla="*/ 624 h 1644"/>
                  <a:gd name="T74" fmla="*/ 57 w 738"/>
                  <a:gd name="T75" fmla="*/ 624 h 1644"/>
                  <a:gd name="T76" fmla="*/ 57 w 738"/>
                  <a:gd name="T77" fmla="*/ 567 h 1644"/>
                  <a:gd name="T78" fmla="*/ 0 w 738"/>
                  <a:gd name="T79" fmla="*/ 567 h 1644"/>
                  <a:gd name="T80" fmla="*/ 0 w 738"/>
                  <a:gd name="T81" fmla="*/ 453 h 1644"/>
                  <a:gd name="T82" fmla="*/ 57 w 738"/>
                  <a:gd name="T83" fmla="*/ 453 h 1644"/>
                  <a:gd name="T84" fmla="*/ 57 w 738"/>
                  <a:gd name="T85" fmla="*/ 397 h 1644"/>
                  <a:gd name="T86" fmla="*/ 0 w 738"/>
                  <a:gd name="T87" fmla="*/ 397 h 1644"/>
                  <a:gd name="T88" fmla="*/ 0 w 738"/>
                  <a:gd name="T89" fmla="*/ 340 h 1644"/>
                  <a:gd name="T90" fmla="*/ 114 w 738"/>
                  <a:gd name="T91" fmla="*/ 340 h 1644"/>
                  <a:gd name="T92" fmla="*/ 114 w 738"/>
                  <a:gd name="T93" fmla="*/ 227 h 1644"/>
                  <a:gd name="T94" fmla="*/ 57 w 738"/>
                  <a:gd name="T95" fmla="*/ 227 h 1644"/>
                  <a:gd name="T96" fmla="*/ 57 w 738"/>
                  <a:gd name="T97" fmla="*/ 113 h 1644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0" t="0" r="r" b="b"/>
                <a:pathLst>
                  <a:path w="738" h="1644">
                    <a:moveTo>
                      <a:pt x="57" y="113"/>
                    </a:moveTo>
                    <a:lnTo>
                      <a:pt x="227" y="113"/>
                    </a:lnTo>
                    <a:lnTo>
                      <a:pt x="227" y="170"/>
                    </a:lnTo>
                    <a:lnTo>
                      <a:pt x="284" y="170"/>
                    </a:lnTo>
                    <a:lnTo>
                      <a:pt x="284" y="283"/>
                    </a:lnTo>
                    <a:lnTo>
                      <a:pt x="397" y="283"/>
                    </a:lnTo>
                    <a:lnTo>
                      <a:pt x="397" y="113"/>
                    </a:lnTo>
                    <a:lnTo>
                      <a:pt x="567" y="113"/>
                    </a:lnTo>
                    <a:lnTo>
                      <a:pt x="567" y="57"/>
                    </a:lnTo>
                    <a:lnTo>
                      <a:pt x="624" y="57"/>
                    </a:lnTo>
                    <a:lnTo>
                      <a:pt x="624" y="0"/>
                    </a:lnTo>
                    <a:lnTo>
                      <a:pt x="681" y="0"/>
                    </a:lnTo>
                    <a:lnTo>
                      <a:pt x="681" y="624"/>
                    </a:lnTo>
                    <a:lnTo>
                      <a:pt x="738" y="624"/>
                    </a:lnTo>
                    <a:lnTo>
                      <a:pt x="738" y="850"/>
                    </a:lnTo>
                    <a:lnTo>
                      <a:pt x="681" y="850"/>
                    </a:lnTo>
                    <a:lnTo>
                      <a:pt x="681" y="907"/>
                    </a:lnTo>
                    <a:lnTo>
                      <a:pt x="624" y="907"/>
                    </a:lnTo>
                    <a:lnTo>
                      <a:pt x="624" y="964"/>
                    </a:lnTo>
                    <a:lnTo>
                      <a:pt x="567" y="964"/>
                    </a:lnTo>
                    <a:lnTo>
                      <a:pt x="567" y="1020"/>
                    </a:lnTo>
                    <a:lnTo>
                      <a:pt x="511" y="1020"/>
                    </a:lnTo>
                    <a:lnTo>
                      <a:pt x="511" y="1191"/>
                    </a:lnTo>
                    <a:lnTo>
                      <a:pt x="454" y="1191"/>
                    </a:lnTo>
                    <a:lnTo>
                      <a:pt x="454" y="1531"/>
                    </a:lnTo>
                    <a:lnTo>
                      <a:pt x="341" y="1531"/>
                    </a:lnTo>
                    <a:lnTo>
                      <a:pt x="341" y="1644"/>
                    </a:lnTo>
                    <a:lnTo>
                      <a:pt x="114" y="1644"/>
                    </a:lnTo>
                    <a:lnTo>
                      <a:pt x="114" y="1304"/>
                    </a:lnTo>
                    <a:lnTo>
                      <a:pt x="171" y="1304"/>
                    </a:lnTo>
                    <a:lnTo>
                      <a:pt x="171" y="1134"/>
                    </a:lnTo>
                    <a:lnTo>
                      <a:pt x="114" y="1134"/>
                    </a:lnTo>
                    <a:lnTo>
                      <a:pt x="114" y="850"/>
                    </a:lnTo>
                    <a:lnTo>
                      <a:pt x="57" y="850"/>
                    </a:lnTo>
                    <a:lnTo>
                      <a:pt x="57" y="794"/>
                    </a:lnTo>
                    <a:lnTo>
                      <a:pt x="114" y="794"/>
                    </a:lnTo>
                    <a:lnTo>
                      <a:pt x="114" y="624"/>
                    </a:lnTo>
                    <a:lnTo>
                      <a:pt x="57" y="624"/>
                    </a:lnTo>
                    <a:lnTo>
                      <a:pt x="57" y="567"/>
                    </a:lnTo>
                    <a:lnTo>
                      <a:pt x="0" y="567"/>
                    </a:lnTo>
                    <a:lnTo>
                      <a:pt x="0" y="453"/>
                    </a:lnTo>
                    <a:lnTo>
                      <a:pt x="57" y="453"/>
                    </a:lnTo>
                    <a:lnTo>
                      <a:pt x="57" y="397"/>
                    </a:lnTo>
                    <a:lnTo>
                      <a:pt x="0" y="397"/>
                    </a:lnTo>
                    <a:lnTo>
                      <a:pt x="0" y="340"/>
                    </a:lnTo>
                    <a:lnTo>
                      <a:pt x="114" y="340"/>
                    </a:lnTo>
                    <a:lnTo>
                      <a:pt x="114" y="227"/>
                    </a:lnTo>
                    <a:lnTo>
                      <a:pt x="57" y="227"/>
                    </a:lnTo>
                    <a:lnTo>
                      <a:pt x="57" y="11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42" name="Freeform 280">
                <a:extLst>
                  <a:ext uri="{FF2B5EF4-FFF2-40B4-BE49-F238E27FC236}">
                    <a16:creationId xmlns:a16="http://schemas.microsoft.com/office/drawing/2014/main" id="{1B37BE19-48A3-4061-A62D-9147463FB4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28" y="3465"/>
                <a:ext cx="1191" cy="1077"/>
              </a:xfrm>
              <a:custGeom>
                <a:avLst/>
                <a:gdLst>
                  <a:gd name="T0" fmla="*/ 1077 w 1191"/>
                  <a:gd name="T1" fmla="*/ 510 h 1077"/>
                  <a:gd name="T2" fmla="*/ 1077 w 1191"/>
                  <a:gd name="T3" fmla="*/ 567 h 1077"/>
                  <a:gd name="T4" fmla="*/ 1134 w 1191"/>
                  <a:gd name="T5" fmla="*/ 567 h 1077"/>
                  <a:gd name="T6" fmla="*/ 1134 w 1191"/>
                  <a:gd name="T7" fmla="*/ 624 h 1077"/>
                  <a:gd name="T8" fmla="*/ 1191 w 1191"/>
                  <a:gd name="T9" fmla="*/ 624 h 1077"/>
                  <a:gd name="T10" fmla="*/ 1191 w 1191"/>
                  <a:gd name="T11" fmla="*/ 737 h 1077"/>
                  <a:gd name="T12" fmla="*/ 1134 w 1191"/>
                  <a:gd name="T13" fmla="*/ 737 h 1077"/>
                  <a:gd name="T14" fmla="*/ 1134 w 1191"/>
                  <a:gd name="T15" fmla="*/ 851 h 1077"/>
                  <a:gd name="T16" fmla="*/ 1077 w 1191"/>
                  <a:gd name="T17" fmla="*/ 851 h 1077"/>
                  <a:gd name="T18" fmla="*/ 1077 w 1191"/>
                  <a:gd name="T19" fmla="*/ 907 h 1077"/>
                  <a:gd name="T20" fmla="*/ 907 w 1191"/>
                  <a:gd name="T21" fmla="*/ 907 h 1077"/>
                  <a:gd name="T22" fmla="*/ 907 w 1191"/>
                  <a:gd name="T23" fmla="*/ 1077 h 1077"/>
                  <a:gd name="T24" fmla="*/ 794 w 1191"/>
                  <a:gd name="T25" fmla="*/ 1077 h 1077"/>
                  <a:gd name="T26" fmla="*/ 794 w 1191"/>
                  <a:gd name="T27" fmla="*/ 964 h 1077"/>
                  <a:gd name="T28" fmla="*/ 737 w 1191"/>
                  <a:gd name="T29" fmla="*/ 964 h 1077"/>
                  <a:gd name="T30" fmla="*/ 737 w 1191"/>
                  <a:gd name="T31" fmla="*/ 907 h 1077"/>
                  <a:gd name="T32" fmla="*/ 567 w 1191"/>
                  <a:gd name="T33" fmla="*/ 907 h 1077"/>
                  <a:gd name="T34" fmla="*/ 567 w 1191"/>
                  <a:gd name="T35" fmla="*/ 851 h 1077"/>
                  <a:gd name="T36" fmla="*/ 340 w 1191"/>
                  <a:gd name="T37" fmla="*/ 851 h 1077"/>
                  <a:gd name="T38" fmla="*/ 340 w 1191"/>
                  <a:gd name="T39" fmla="*/ 907 h 1077"/>
                  <a:gd name="T40" fmla="*/ 284 w 1191"/>
                  <a:gd name="T41" fmla="*/ 907 h 1077"/>
                  <a:gd name="T42" fmla="*/ 284 w 1191"/>
                  <a:gd name="T43" fmla="*/ 964 h 1077"/>
                  <a:gd name="T44" fmla="*/ 227 w 1191"/>
                  <a:gd name="T45" fmla="*/ 964 h 1077"/>
                  <a:gd name="T46" fmla="*/ 227 w 1191"/>
                  <a:gd name="T47" fmla="*/ 851 h 1077"/>
                  <a:gd name="T48" fmla="*/ 114 w 1191"/>
                  <a:gd name="T49" fmla="*/ 851 h 1077"/>
                  <a:gd name="T50" fmla="*/ 114 w 1191"/>
                  <a:gd name="T51" fmla="*/ 737 h 1077"/>
                  <a:gd name="T52" fmla="*/ 170 w 1191"/>
                  <a:gd name="T53" fmla="*/ 737 h 1077"/>
                  <a:gd name="T54" fmla="*/ 170 w 1191"/>
                  <a:gd name="T55" fmla="*/ 567 h 1077"/>
                  <a:gd name="T56" fmla="*/ 57 w 1191"/>
                  <a:gd name="T57" fmla="*/ 567 h 1077"/>
                  <a:gd name="T58" fmla="*/ 57 w 1191"/>
                  <a:gd name="T59" fmla="*/ 510 h 1077"/>
                  <a:gd name="T60" fmla="*/ 0 w 1191"/>
                  <a:gd name="T61" fmla="*/ 510 h 1077"/>
                  <a:gd name="T62" fmla="*/ 0 w 1191"/>
                  <a:gd name="T63" fmla="*/ 340 h 1077"/>
                  <a:gd name="T64" fmla="*/ 57 w 1191"/>
                  <a:gd name="T65" fmla="*/ 340 h 1077"/>
                  <a:gd name="T66" fmla="*/ 57 w 1191"/>
                  <a:gd name="T67" fmla="*/ 283 h 1077"/>
                  <a:gd name="T68" fmla="*/ 114 w 1191"/>
                  <a:gd name="T69" fmla="*/ 283 h 1077"/>
                  <a:gd name="T70" fmla="*/ 114 w 1191"/>
                  <a:gd name="T71" fmla="*/ 170 h 1077"/>
                  <a:gd name="T72" fmla="*/ 170 w 1191"/>
                  <a:gd name="T73" fmla="*/ 170 h 1077"/>
                  <a:gd name="T74" fmla="*/ 170 w 1191"/>
                  <a:gd name="T75" fmla="*/ 0 h 1077"/>
                  <a:gd name="T76" fmla="*/ 284 w 1191"/>
                  <a:gd name="T77" fmla="*/ 0 h 1077"/>
                  <a:gd name="T78" fmla="*/ 284 w 1191"/>
                  <a:gd name="T79" fmla="*/ 57 h 1077"/>
                  <a:gd name="T80" fmla="*/ 340 w 1191"/>
                  <a:gd name="T81" fmla="*/ 57 h 1077"/>
                  <a:gd name="T82" fmla="*/ 340 w 1191"/>
                  <a:gd name="T83" fmla="*/ 113 h 1077"/>
                  <a:gd name="T84" fmla="*/ 454 w 1191"/>
                  <a:gd name="T85" fmla="*/ 113 h 1077"/>
                  <a:gd name="T86" fmla="*/ 454 w 1191"/>
                  <a:gd name="T87" fmla="*/ 170 h 1077"/>
                  <a:gd name="T88" fmla="*/ 510 w 1191"/>
                  <a:gd name="T89" fmla="*/ 170 h 1077"/>
                  <a:gd name="T90" fmla="*/ 510 w 1191"/>
                  <a:gd name="T91" fmla="*/ 113 h 1077"/>
                  <a:gd name="T92" fmla="*/ 624 w 1191"/>
                  <a:gd name="T93" fmla="*/ 113 h 1077"/>
                  <a:gd name="T94" fmla="*/ 624 w 1191"/>
                  <a:gd name="T95" fmla="*/ 170 h 1077"/>
                  <a:gd name="T96" fmla="*/ 681 w 1191"/>
                  <a:gd name="T97" fmla="*/ 170 h 1077"/>
                  <a:gd name="T98" fmla="*/ 681 w 1191"/>
                  <a:gd name="T99" fmla="*/ 283 h 1077"/>
                  <a:gd name="T100" fmla="*/ 737 w 1191"/>
                  <a:gd name="T101" fmla="*/ 283 h 1077"/>
                  <a:gd name="T102" fmla="*/ 737 w 1191"/>
                  <a:gd name="T103" fmla="*/ 454 h 1077"/>
                  <a:gd name="T104" fmla="*/ 964 w 1191"/>
                  <a:gd name="T105" fmla="*/ 454 h 1077"/>
                  <a:gd name="T106" fmla="*/ 964 w 1191"/>
                  <a:gd name="T107" fmla="*/ 510 h 1077"/>
                  <a:gd name="T108" fmla="*/ 1021 w 1191"/>
                  <a:gd name="T109" fmla="*/ 510 h 1077"/>
                  <a:gd name="T110" fmla="*/ 1077 w 1191"/>
                  <a:gd name="T111" fmla="*/ 510 h 107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0" t="0" r="r" b="b"/>
                <a:pathLst>
                  <a:path w="1191" h="1077">
                    <a:moveTo>
                      <a:pt x="1077" y="510"/>
                    </a:moveTo>
                    <a:lnTo>
                      <a:pt x="1077" y="567"/>
                    </a:lnTo>
                    <a:lnTo>
                      <a:pt x="1134" y="567"/>
                    </a:lnTo>
                    <a:lnTo>
                      <a:pt x="1134" y="624"/>
                    </a:lnTo>
                    <a:lnTo>
                      <a:pt x="1191" y="624"/>
                    </a:lnTo>
                    <a:lnTo>
                      <a:pt x="1191" y="737"/>
                    </a:lnTo>
                    <a:lnTo>
                      <a:pt x="1134" y="737"/>
                    </a:lnTo>
                    <a:lnTo>
                      <a:pt x="1134" y="851"/>
                    </a:lnTo>
                    <a:lnTo>
                      <a:pt x="1077" y="851"/>
                    </a:lnTo>
                    <a:lnTo>
                      <a:pt x="1077" y="907"/>
                    </a:lnTo>
                    <a:lnTo>
                      <a:pt x="907" y="907"/>
                    </a:lnTo>
                    <a:lnTo>
                      <a:pt x="907" y="1077"/>
                    </a:lnTo>
                    <a:lnTo>
                      <a:pt x="794" y="1077"/>
                    </a:lnTo>
                    <a:lnTo>
                      <a:pt x="794" y="964"/>
                    </a:lnTo>
                    <a:lnTo>
                      <a:pt x="737" y="964"/>
                    </a:lnTo>
                    <a:lnTo>
                      <a:pt x="737" y="907"/>
                    </a:lnTo>
                    <a:lnTo>
                      <a:pt x="567" y="907"/>
                    </a:lnTo>
                    <a:lnTo>
                      <a:pt x="567" y="851"/>
                    </a:lnTo>
                    <a:lnTo>
                      <a:pt x="340" y="851"/>
                    </a:lnTo>
                    <a:lnTo>
                      <a:pt x="340" y="907"/>
                    </a:lnTo>
                    <a:lnTo>
                      <a:pt x="284" y="907"/>
                    </a:lnTo>
                    <a:lnTo>
                      <a:pt x="284" y="964"/>
                    </a:lnTo>
                    <a:lnTo>
                      <a:pt x="227" y="964"/>
                    </a:lnTo>
                    <a:lnTo>
                      <a:pt x="227" y="851"/>
                    </a:lnTo>
                    <a:lnTo>
                      <a:pt x="114" y="851"/>
                    </a:lnTo>
                    <a:lnTo>
                      <a:pt x="114" y="737"/>
                    </a:lnTo>
                    <a:lnTo>
                      <a:pt x="170" y="737"/>
                    </a:lnTo>
                    <a:lnTo>
                      <a:pt x="170" y="567"/>
                    </a:lnTo>
                    <a:lnTo>
                      <a:pt x="57" y="567"/>
                    </a:lnTo>
                    <a:lnTo>
                      <a:pt x="57" y="510"/>
                    </a:lnTo>
                    <a:lnTo>
                      <a:pt x="0" y="510"/>
                    </a:lnTo>
                    <a:lnTo>
                      <a:pt x="0" y="340"/>
                    </a:lnTo>
                    <a:lnTo>
                      <a:pt x="57" y="340"/>
                    </a:lnTo>
                    <a:lnTo>
                      <a:pt x="57" y="283"/>
                    </a:lnTo>
                    <a:lnTo>
                      <a:pt x="114" y="283"/>
                    </a:lnTo>
                    <a:lnTo>
                      <a:pt x="114" y="170"/>
                    </a:lnTo>
                    <a:lnTo>
                      <a:pt x="170" y="170"/>
                    </a:lnTo>
                    <a:lnTo>
                      <a:pt x="170" y="0"/>
                    </a:lnTo>
                    <a:lnTo>
                      <a:pt x="284" y="0"/>
                    </a:lnTo>
                    <a:lnTo>
                      <a:pt x="284" y="57"/>
                    </a:lnTo>
                    <a:lnTo>
                      <a:pt x="340" y="57"/>
                    </a:lnTo>
                    <a:lnTo>
                      <a:pt x="340" y="113"/>
                    </a:lnTo>
                    <a:lnTo>
                      <a:pt x="454" y="113"/>
                    </a:lnTo>
                    <a:lnTo>
                      <a:pt x="454" y="170"/>
                    </a:lnTo>
                    <a:lnTo>
                      <a:pt x="510" y="170"/>
                    </a:lnTo>
                    <a:lnTo>
                      <a:pt x="510" y="113"/>
                    </a:lnTo>
                    <a:lnTo>
                      <a:pt x="624" y="113"/>
                    </a:lnTo>
                    <a:lnTo>
                      <a:pt x="624" y="170"/>
                    </a:lnTo>
                    <a:lnTo>
                      <a:pt x="681" y="170"/>
                    </a:lnTo>
                    <a:lnTo>
                      <a:pt x="681" y="283"/>
                    </a:lnTo>
                    <a:lnTo>
                      <a:pt x="737" y="283"/>
                    </a:lnTo>
                    <a:lnTo>
                      <a:pt x="737" y="454"/>
                    </a:lnTo>
                    <a:lnTo>
                      <a:pt x="964" y="454"/>
                    </a:lnTo>
                    <a:lnTo>
                      <a:pt x="964" y="510"/>
                    </a:lnTo>
                    <a:lnTo>
                      <a:pt x="1021" y="510"/>
                    </a:lnTo>
                    <a:lnTo>
                      <a:pt x="1077" y="51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43" name="Freeform 281">
                <a:extLst>
                  <a:ext uri="{FF2B5EF4-FFF2-40B4-BE49-F238E27FC236}">
                    <a16:creationId xmlns:a16="http://schemas.microsoft.com/office/drawing/2014/main" id="{DEA45F0C-13BB-49B4-AF6A-D7DA2B19CB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98" y="4996"/>
                <a:ext cx="511" cy="907"/>
              </a:xfrm>
              <a:custGeom>
                <a:avLst/>
                <a:gdLst>
                  <a:gd name="T0" fmla="*/ 57 w 511"/>
                  <a:gd name="T1" fmla="*/ 57 h 907"/>
                  <a:gd name="T2" fmla="*/ 57 w 511"/>
                  <a:gd name="T3" fmla="*/ 227 h 907"/>
                  <a:gd name="T4" fmla="*/ 0 w 511"/>
                  <a:gd name="T5" fmla="*/ 227 h 907"/>
                  <a:gd name="T6" fmla="*/ 0 w 511"/>
                  <a:gd name="T7" fmla="*/ 907 h 907"/>
                  <a:gd name="T8" fmla="*/ 227 w 511"/>
                  <a:gd name="T9" fmla="*/ 907 h 907"/>
                  <a:gd name="T10" fmla="*/ 227 w 511"/>
                  <a:gd name="T11" fmla="*/ 794 h 907"/>
                  <a:gd name="T12" fmla="*/ 454 w 511"/>
                  <a:gd name="T13" fmla="*/ 794 h 907"/>
                  <a:gd name="T14" fmla="*/ 454 w 511"/>
                  <a:gd name="T15" fmla="*/ 567 h 907"/>
                  <a:gd name="T16" fmla="*/ 511 w 511"/>
                  <a:gd name="T17" fmla="*/ 567 h 907"/>
                  <a:gd name="T18" fmla="*/ 511 w 511"/>
                  <a:gd name="T19" fmla="*/ 397 h 907"/>
                  <a:gd name="T20" fmla="*/ 454 w 511"/>
                  <a:gd name="T21" fmla="*/ 397 h 907"/>
                  <a:gd name="T22" fmla="*/ 454 w 511"/>
                  <a:gd name="T23" fmla="*/ 113 h 907"/>
                  <a:gd name="T24" fmla="*/ 397 w 511"/>
                  <a:gd name="T25" fmla="*/ 113 h 907"/>
                  <a:gd name="T26" fmla="*/ 397 w 511"/>
                  <a:gd name="T27" fmla="*/ 57 h 907"/>
                  <a:gd name="T28" fmla="*/ 454 w 511"/>
                  <a:gd name="T29" fmla="*/ 57 h 907"/>
                  <a:gd name="T30" fmla="*/ 454 w 511"/>
                  <a:gd name="T31" fmla="*/ 0 h 907"/>
                  <a:gd name="T32" fmla="*/ 227 w 511"/>
                  <a:gd name="T33" fmla="*/ 0 h 907"/>
                  <a:gd name="T34" fmla="*/ 227 w 511"/>
                  <a:gd name="T35" fmla="*/ 57 h 907"/>
                  <a:gd name="T36" fmla="*/ 57 w 511"/>
                  <a:gd name="T37" fmla="*/ 57 h 907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511" h="907">
                    <a:moveTo>
                      <a:pt x="57" y="57"/>
                    </a:moveTo>
                    <a:lnTo>
                      <a:pt x="57" y="227"/>
                    </a:lnTo>
                    <a:lnTo>
                      <a:pt x="0" y="227"/>
                    </a:lnTo>
                    <a:lnTo>
                      <a:pt x="0" y="907"/>
                    </a:lnTo>
                    <a:lnTo>
                      <a:pt x="227" y="907"/>
                    </a:lnTo>
                    <a:lnTo>
                      <a:pt x="227" y="794"/>
                    </a:lnTo>
                    <a:lnTo>
                      <a:pt x="454" y="794"/>
                    </a:lnTo>
                    <a:lnTo>
                      <a:pt x="454" y="567"/>
                    </a:lnTo>
                    <a:lnTo>
                      <a:pt x="511" y="567"/>
                    </a:lnTo>
                    <a:lnTo>
                      <a:pt x="511" y="397"/>
                    </a:lnTo>
                    <a:lnTo>
                      <a:pt x="454" y="397"/>
                    </a:lnTo>
                    <a:lnTo>
                      <a:pt x="454" y="113"/>
                    </a:lnTo>
                    <a:lnTo>
                      <a:pt x="397" y="113"/>
                    </a:lnTo>
                    <a:lnTo>
                      <a:pt x="397" y="57"/>
                    </a:lnTo>
                    <a:lnTo>
                      <a:pt x="454" y="57"/>
                    </a:lnTo>
                    <a:lnTo>
                      <a:pt x="454" y="0"/>
                    </a:lnTo>
                    <a:lnTo>
                      <a:pt x="227" y="0"/>
                    </a:lnTo>
                    <a:lnTo>
                      <a:pt x="227" y="57"/>
                    </a:lnTo>
                    <a:lnTo>
                      <a:pt x="57" y="5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44" name="Freeform 282">
                <a:extLst>
                  <a:ext uri="{FF2B5EF4-FFF2-40B4-BE49-F238E27FC236}">
                    <a16:creationId xmlns:a16="http://schemas.microsoft.com/office/drawing/2014/main" id="{7E8CBA80-C2FB-4978-8BBC-89B4A8A616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08" y="5279"/>
                <a:ext cx="623" cy="567"/>
              </a:xfrm>
              <a:custGeom>
                <a:avLst/>
                <a:gdLst>
                  <a:gd name="T0" fmla="*/ 56 w 623"/>
                  <a:gd name="T1" fmla="*/ 114 h 567"/>
                  <a:gd name="T2" fmla="*/ 56 w 623"/>
                  <a:gd name="T3" fmla="*/ 341 h 567"/>
                  <a:gd name="T4" fmla="*/ 0 w 623"/>
                  <a:gd name="T5" fmla="*/ 341 h 567"/>
                  <a:gd name="T6" fmla="*/ 0 w 623"/>
                  <a:gd name="T7" fmla="*/ 511 h 567"/>
                  <a:gd name="T8" fmla="*/ 113 w 623"/>
                  <a:gd name="T9" fmla="*/ 511 h 567"/>
                  <a:gd name="T10" fmla="*/ 113 w 623"/>
                  <a:gd name="T11" fmla="*/ 454 h 567"/>
                  <a:gd name="T12" fmla="*/ 226 w 623"/>
                  <a:gd name="T13" fmla="*/ 454 h 567"/>
                  <a:gd name="T14" fmla="*/ 226 w 623"/>
                  <a:gd name="T15" fmla="*/ 567 h 567"/>
                  <a:gd name="T16" fmla="*/ 396 w 623"/>
                  <a:gd name="T17" fmla="*/ 567 h 567"/>
                  <a:gd name="T18" fmla="*/ 396 w 623"/>
                  <a:gd name="T19" fmla="*/ 454 h 567"/>
                  <a:gd name="T20" fmla="*/ 453 w 623"/>
                  <a:gd name="T21" fmla="*/ 454 h 567"/>
                  <a:gd name="T22" fmla="*/ 453 w 623"/>
                  <a:gd name="T23" fmla="*/ 227 h 567"/>
                  <a:gd name="T24" fmla="*/ 567 w 623"/>
                  <a:gd name="T25" fmla="*/ 227 h 567"/>
                  <a:gd name="T26" fmla="*/ 567 w 623"/>
                  <a:gd name="T27" fmla="*/ 171 h 567"/>
                  <a:gd name="T28" fmla="*/ 623 w 623"/>
                  <a:gd name="T29" fmla="*/ 171 h 567"/>
                  <a:gd name="T30" fmla="*/ 623 w 623"/>
                  <a:gd name="T31" fmla="*/ 57 h 567"/>
                  <a:gd name="T32" fmla="*/ 510 w 623"/>
                  <a:gd name="T33" fmla="*/ 57 h 567"/>
                  <a:gd name="T34" fmla="*/ 510 w 623"/>
                  <a:gd name="T35" fmla="*/ 0 h 567"/>
                  <a:gd name="T36" fmla="*/ 226 w 623"/>
                  <a:gd name="T37" fmla="*/ 0 h 567"/>
                  <a:gd name="T38" fmla="*/ 226 w 623"/>
                  <a:gd name="T39" fmla="*/ 114 h 567"/>
                  <a:gd name="T40" fmla="*/ 56 w 623"/>
                  <a:gd name="T41" fmla="*/ 114 h 567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623" h="567">
                    <a:moveTo>
                      <a:pt x="56" y="114"/>
                    </a:moveTo>
                    <a:lnTo>
                      <a:pt x="56" y="341"/>
                    </a:lnTo>
                    <a:lnTo>
                      <a:pt x="0" y="341"/>
                    </a:lnTo>
                    <a:lnTo>
                      <a:pt x="0" y="511"/>
                    </a:lnTo>
                    <a:lnTo>
                      <a:pt x="113" y="511"/>
                    </a:lnTo>
                    <a:lnTo>
                      <a:pt x="113" y="454"/>
                    </a:lnTo>
                    <a:lnTo>
                      <a:pt x="226" y="454"/>
                    </a:lnTo>
                    <a:lnTo>
                      <a:pt x="226" y="567"/>
                    </a:lnTo>
                    <a:lnTo>
                      <a:pt x="396" y="567"/>
                    </a:lnTo>
                    <a:lnTo>
                      <a:pt x="396" y="454"/>
                    </a:lnTo>
                    <a:lnTo>
                      <a:pt x="453" y="454"/>
                    </a:lnTo>
                    <a:lnTo>
                      <a:pt x="453" y="227"/>
                    </a:lnTo>
                    <a:lnTo>
                      <a:pt x="567" y="227"/>
                    </a:lnTo>
                    <a:lnTo>
                      <a:pt x="567" y="171"/>
                    </a:lnTo>
                    <a:lnTo>
                      <a:pt x="623" y="171"/>
                    </a:lnTo>
                    <a:lnTo>
                      <a:pt x="623" y="57"/>
                    </a:lnTo>
                    <a:lnTo>
                      <a:pt x="510" y="57"/>
                    </a:lnTo>
                    <a:lnTo>
                      <a:pt x="510" y="0"/>
                    </a:lnTo>
                    <a:lnTo>
                      <a:pt x="226" y="0"/>
                    </a:lnTo>
                    <a:lnTo>
                      <a:pt x="226" y="114"/>
                    </a:lnTo>
                    <a:lnTo>
                      <a:pt x="56" y="11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45" name="Freeform 284">
                <a:extLst>
                  <a:ext uri="{FF2B5EF4-FFF2-40B4-BE49-F238E27FC236}">
                    <a16:creationId xmlns:a16="http://schemas.microsoft.com/office/drawing/2014/main" id="{EE5FC3AC-E8C2-402E-B905-04EA7E4A83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91" y="5109"/>
                <a:ext cx="907" cy="1191"/>
              </a:xfrm>
              <a:custGeom>
                <a:avLst/>
                <a:gdLst>
                  <a:gd name="T0" fmla="*/ 0 w 907"/>
                  <a:gd name="T1" fmla="*/ 1191 h 1191"/>
                  <a:gd name="T2" fmla="*/ 0 w 907"/>
                  <a:gd name="T3" fmla="*/ 964 h 1191"/>
                  <a:gd name="T4" fmla="*/ 57 w 907"/>
                  <a:gd name="T5" fmla="*/ 964 h 1191"/>
                  <a:gd name="T6" fmla="*/ 57 w 907"/>
                  <a:gd name="T7" fmla="*/ 794 h 1191"/>
                  <a:gd name="T8" fmla="*/ 113 w 907"/>
                  <a:gd name="T9" fmla="*/ 794 h 1191"/>
                  <a:gd name="T10" fmla="*/ 113 w 907"/>
                  <a:gd name="T11" fmla="*/ 624 h 1191"/>
                  <a:gd name="T12" fmla="*/ 170 w 907"/>
                  <a:gd name="T13" fmla="*/ 624 h 1191"/>
                  <a:gd name="T14" fmla="*/ 170 w 907"/>
                  <a:gd name="T15" fmla="*/ 397 h 1191"/>
                  <a:gd name="T16" fmla="*/ 284 w 907"/>
                  <a:gd name="T17" fmla="*/ 397 h 1191"/>
                  <a:gd name="T18" fmla="*/ 284 w 907"/>
                  <a:gd name="T19" fmla="*/ 341 h 1191"/>
                  <a:gd name="T20" fmla="*/ 340 w 907"/>
                  <a:gd name="T21" fmla="*/ 341 h 1191"/>
                  <a:gd name="T22" fmla="*/ 340 w 907"/>
                  <a:gd name="T23" fmla="*/ 0 h 1191"/>
                  <a:gd name="T24" fmla="*/ 510 w 907"/>
                  <a:gd name="T25" fmla="*/ 0 h 1191"/>
                  <a:gd name="T26" fmla="*/ 510 w 907"/>
                  <a:gd name="T27" fmla="*/ 114 h 1191"/>
                  <a:gd name="T28" fmla="*/ 737 w 907"/>
                  <a:gd name="T29" fmla="*/ 114 h 1191"/>
                  <a:gd name="T30" fmla="*/ 737 w 907"/>
                  <a:gd name="T31" fmla="*/ 0 h 1191"/>
                  <a:gd name="T32" fmla="*/ 794 w 907"/>
                  <a:gd name="T33" fmla="*/ 0 h 1191"/>
                  <a:gd name="T34" fmla="*/ 794 w 907"/>
                  <a:gd name="T35" fmla="*/ 170 h 1191"/>
                  <a:gd name="T36" fmla="*/ 851 w 907"/>
                  <a:gd name="T37" fmla="*/ 170 h 1191"/>
                  <a:gd name="T38" fmla="*/ 851 w 907"/>
                  <a:gd name="T39" fmla="*/ 57 h 1191"/>
                  <a:gd name="T40" fmla="*/ 907 w 907"/>
                  <a:gd name="T41" fmla="*/ 57 h 1191"/>
                  <a:gd name="T42" fmla="*/ 907 w 907"/>
                  <a:gd name="T43" fmla="*/ 908 h 1191"/>
                  <a:gd name="T44" fmla="*/ 567 w 907"/>
                  <a:gd name="T45" fmla="*/ 908 h 1191"/>
                  <a:gd name="T46" fmla="*/ 567 w 907"/>
                  <a:gd name="T47" fmla="*/ 964 h 1191"/>
                  <a:gd name="T48" fmla="*/ 510 w 907"/>
                  <a:gd name="T49" fmla="*/ 964 h 1191"/>
                  <a:gd name="T50" fmla="*/ 510 w 907"/>
                  <a:gd name="T51" fmla="*/ 1021 h 1191"/>
                  <a:gd name="T52" fmla="*/ 454 w 907"/>
                  <a:gd name="T53" fmla="*/ 1021 h 1191"/>
                  <a:gd name="T54" fmla="*/ 454 w 907"/>
                  <a:gd name="T55" fmla="*/ 964 h 1191"/>
                  <a:gd name="T56" fmla="*/ 340 w 907"/>
                  <a:gd name="T57" fmla="*/ 964 h 1191"/>
                  <a:gd name="T58" fmla="*/ 340 w 907"/>
                  <a:gd name="T59" fmla="*/ 1134 h 1191"/>
                  <a:gd name="T60" fmla="*/ 227 w 907"/>
                  <a:gd name="T61" fmla="*/ 1134 h 1191"/>
                  <a:gd name="T62" fmla="*/ 227 w 907"/>
                  <a:gd name="T63" fmla="*/ 1191 h 1191"/>
                  <a:gd name="T64" fmla="*/ 0 w 907"/>
                  <a:gd name="T65" fmla="*/ 1191 h 1191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907" h="1191">
                    <a:moveTo>
                      <a:pt x="0" y="1191"/>
                    </a:moveTo>
                    <a:lnTo>
                      <a:pt x="0" y="964"/>
                    </a:lnTo>
                    <a:lnTo>
                      <a:pt x="57" y="964"/>
                    </a:lnTo>
                    <a:lnTo>
                      <a:pt x="57" y="794"/>
                    </a:lnTo>
                    <a:lnTo>
                      <a:pt x="113" y="794"/>
                    </a:lnTo>
                    <a:lnTo>
                      <a:pt x="113" y="624"/>
                    </a:lnTo>
                    <a:lnTo>
                      <a:pt x="170" y="624"/>
                    </a:lnTo>
                    <a:lnTo>
                      <a:pt x="170" y="397"/>
                    </a:lnTo>
                    <a:lnTo>
                      <a:pt x="284" y="397"/>
                    </a:lnTo>
                    <a:lnTo>
                      <a:pt x="284" y="341"/>
                    </a:lnTo>
                    <a:lnTo>
                      <a:pt x="340" y="341"/>
                    </a:lnTo>
                    <a:lnTo>
                      <a:pt x="340" y="0"/>
                    </a:lnTo>
                    <a:lnTo>
                      <a:pt x="510" y="0"/>
                    </a:lnTo>
                    <a:lnTo>
                      <a:pt x="510" y="114"/>
                    </a:lnTo>
                    <a:lnTo>
                      <a:pt x="737" y="114"/>
                    </a:lnTo>
                    <a:lnTo>
                      <a:pt x="737" y="0"/>
                    </a:lnTo>
                    <a:lnTo>
                      <a:pt x="794" y="0"/>
                    </a:lnTo>
                    <a:lnTo>
                      <a:pt x="794" y="170"/>
                    </a:lnTo>
                    <a:lnTo>
                      <a:pt x="851" y="170"/>
                    </a:lnTo>
                    <a:lnTo>
                      <a:pt x="851" y="57"/>
                    </a:lnTo>
                    <a:lnTo>
                      <a:pt x="907" y="57"/>
                    </a:lnTo>
                    <a:lnTo>
                      <a:pt x="907" y="908"/>
                    </a:lnTo>
                    <a:lnTo>
                      <a:pt x="567" y="908"/>
                    </a:lnTo>
                    <a:lnTo>
                      <a:pt x="567" y="964"/>
                    </a:lnTo>
                    <a:lnTo>
                      <a:pt x="510" y="964"/>
                    </a:lnTo>
                    <a:lnTo>
                      <a:pt x="510" y="1021"/>
                    </a:lnTo>
                    <a:lnTo>
                      <a:pt x="454" y="1021"/>
                    </a:lnTo>
                    <a:lnTo>
                      <a:pt x="454" y="964"/>
                    </a:lnTo>
                    <a:lnTo>
                      <a:pt x="340" y="964"/>
                    </a:lnTo>
                    <a:lnTo>
                      <a:pt x="340" y="1134"/>
                    </a:lnTo>
                    <a:lnTo>
                      <a:pt x="227" y="1134"/>
                    </a:lnTo>
                    <a:lnTo>
                      <a:pt x="227" y="1191"/>
                    </a:lnTo>
                    <a:lnTo>
                      <a:pt x="0" y="11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46" name="Freeform 285">
                <a:extLst>
                  <a:ext uri="{FF2B5EF4-FFF2-40B4-BE49-F238E27FC236}">
                    <a16:creationId xmlns:a16="http://schemas.microsoft.com/office/drawing/2014/main" id="{3C460965-8E02-46E9-A519-E0F6EFD472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67" y="5223"/>
                <a:ext cx="737" cy="1020"/>
              </a:xfrm>
              <a:custGeom>
                <a:avLst/>
                <a:gdLst>
                  <a:gd name="T0" fmla="*/ 624 w 737"/>
                  <a:gd name="T1" fmla="*/ 907 h 1020"/>
                  <a:gd name="T2" fmla="*/ 511 w 737"/>
                  <a:gd name="T3" fmla="*/ 907 h 1020"/>
                  <a:gd name="T4" fmla="*/ 511 w 737"/>
                  <a:gd name="T5" fmla="*/ 1020 h 1020"/>
                  <a:gd name="T6" fmla="*/ 454 w 737"/>
                  <a:gd name="T7" fmla="*/ 1020 h 1020"/>
                  <a:gd name="T8" fmla="*/ 454 w 737"/>
                  <a:gd name="T9" fmla="*/ 964 h 1020"/>
                  <a:gd name="T10" fmla="*/ 227 w 737"/>
                  <a:gd name="T11" fmla="*/ 964 h 1020"/>
                  <a:gd name="T12" fmla="*/ 227 w 737"/>
                  <a:gd name="T13" fmla="*/ 850 h 1020"/>
                  <a:gd name="T14" fmla="*/ 114 w 737"/>
                  <a:gd name="T15" fmla="*/ 850 h 1020"/>
                  <a:gd name="T16" fmla="*/ 114 w 737"/>
                  <a:gd name="T17" fmla="*/ 794 h 1020"/>
                  <a:gd name="T18" fmla="*/ 57 w 737"/>
                  <a:gd name="T19" fmla="*/ 794 h 1020"/>
                  <a:gd name="T20" fmla="*/ 57 w 737"/>
                  <a:gd name="T21" fmla="*/ 737 h 1020"/>
                  <a:gd name="T22" fmla="*/ 0 w 737"/>
                  <a:gd name="T23" fmla="*/ 737 h 1020"/>
                  <a:gd name="T24" fmla="*/ 0 w 737"/>
                  <a:gd name="T25" fmla="*/ 680 h 1020"/>
                  <a:gd name="T26" fmla="*/ 57 w 737"/>
                  <a:gd name="T27" fmla="*/ 680 h 1020"/>
                  <a:gd name="T28" fmla="*/ 57 w 737"/>
                  <a:gd name="T29" fmla="*/ 623 h 1020"/>
                  <a:gd name="T30" fmla="*/ 170 w 737"/>
                  <a:gd name="T31" fmla="*/ 623 h 1020"/>
                  <a:gd name="T32" fmla="*/ 170 w 737"/>
                  <a:gd name="T33" fmla="*/ 283 h 1020"/>
                  <a:gd name="T34" fmla="*/ 227 w 737"/>
                  <a:gd name="T35" fmla="*/ 283 h 1020"/>
                  <a:gd name="T36" fmla="*/ 227 w 737"/>
                  <a:gd name="T37" fmla="*/ 227 h 1020"/>
                  <a:gd name="T38" fmla="*/ 284 w 737"/>
                  <a:gd name="T39" fmla="*/ 227 h 1020"/>
                  <a:gd name="T40" fmla="*/ 284 w 737"/>
                  <a:gd name="T41" fmla="*/ 170 h 1020"/>
                  <a:gd name="T42" fmla="*/ 227 w 737"/>
                  <a:gd name="T43" fmla="*/ 170 h 1020"/>
                  <a:gd name="T44" fmla="*/ 227 w 737"/>
                  <a:gd name="T45" fmla="*/ 0 h 1020"/>
                  <a:gd name="T46" fmla="*/ 284 w 737"/>
                  <a:gd name="T47" fmla="*/ 0 h 1020"/>
                  <a:gd name="T48" fmla="*/ 284 w 737"/>
                  <a:gd name="T49" fmla="*/ 56 h 1020"/>
                  <a:gd name="T50" fmla="*/ 341 w 737"/>
                  <a:gd name="T51" fmla="*/ 56 h 1020"/>
                  <a:gd name="T52" fmla="*/ 341 w 737"/>
                  <a:gd name="T53" fmla="*/ 113 h 1020"/>
                  <a:gd name="T54" fmla="*/ 397 w 737"/>
                  <a:gd name="T55" fmla="*/ 113 h 1020"/>
                  <a:gd name="T56" fmla="*/ 397 w 737"/>
                  <a:gd name="T57" fmla="*/ 397 h 1020"/>
                  <a:gd name="T58" fmla="*/ 341 w 737"/>
                  <a:gd name="T59" fmla="*/ 397 h 1020"/>
                  <a:gd name="T60" fmla="*/ 341 w 737"/>
                  <a:gd name="T61" fmla="*/ 567 h 1020"/>
                  <a:gd name="T62" fmla="*/ 454 w 737"/>
                  <a:gd name="T63" fmla="*/ 567 h 1020"/>
                  <a:gd name="T64" fmla="*/ 454 w 737"/>
                  <a:gd name="T65" fmla="*/ 510 h 1020"/>
                  <a:gd name="T66" fmla="*/ 567 w 737"/>
                  <a:gd name="T67" fmla="*/ 510 h 1020"/>
                  <a:gd name="T68" fmla="*/ 567 w 737"/>
                  <a:gd name="T69" fmla="*/ 623 h 1020"/>
                  <a:gd name="T70" fmla="*/ 681 w 737"/>
                  <a:gd name="T71" fmla="*/ 623 h 1020"/>
                  <a:gd name="T72" fmla="*/ 737 w 737"/>
                  <a:gd name="T73" fmla="*/ 623 h 1020"/>
                  <a:gd name="T74" fmla="*/ 737 w 737"/>
                  <a:gd name="T75" fmla="*/ 680 h 1020"/>
                  <a:gd name="T76" fmla="*/ 681 w 737"/>
                  <a:gd name="T77" fmla="*/ 680 h 1020"/>
                  <a:gd name="T78" fmla="*/ 681 w 737"/>
                  <a:gd name="T79" fmla="*/ 850 h 1020"/>
                  <a:gd name="T80" fmla="*/ 624 w 737"/>
                  <a:gd name="T81" fmla="*/ 850 h 1020"/>
                  <a:gd name="T82" fmla="*/ 624 w 737"/>
                  <a:gd name="T83" fmla="*/ 907 h 1020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0" t="0" r="r" b="b"/>
                <a:pathLst>
                  <a:path w="737" h="1020">
                    <a:moveTo>
                      <a:pt x="624" y="907"/>
                    </a:moveTo>
                    <a:lnTo>
                      <a:pt x="511" y="907"/>
                    </a:lnTo>
                    <a:lnTo>
                      <a:pt x="511" y="1020"/>
                    </a:lnTo>
                    <a:lnTo>
                      <a:pt x="454" y="1020"/>
                    </a:lnTo>
                    <a:lnTo>
                      <a:pt x="454" y="964"/>
                    </a:lnTo>
                    <a:lnTo>
                      <a:pt x="227" y="964"/>
                    </a:lnTo>
                    <a:lnTo>
                      <a:pt x="227" y="850"/>
                    </a:lnTo>
                    <a:lnTo>
                      <a:pt x="114" y="850"/>
                    </a:lnTo>
                    <a:lnTo>
                      <a:pt x="114" y="794"/>
                    </a:lnTo>
                    <a:lnTo>
                      <a:pt x="57" y="794"/>
                    </a:lnTo>
                    <a:lnTo>
                      <a:pt x="57" y="737"/>
                    </a:lnTo>
                    <a:lnTo>
                      <a:pt x="0" y="737"/>
                    </a:lnTo>
                    <a:lnTo>
                      <a:pt x="0" y="680"/>
                    </a:lnTo>
                    <a:lnTo>
                      <a:pt x="57" y="680"/>
                    </a:lnTo>
                    <a:lnTo>
                      <a:pt x="57" y="623"/>
                    </a:lnTo>
                    <a:lnTo>
                      <a:pt x="170" y="623"/>
                    </a:lnTo>
                    <a:lnTo>
                      <a:pt x="170" y="283"/>
                    </a:lnTo>
                    <a:lnTo>
                      <a:pt x="227" y="283"/>
                    </a:lnTo>
                    <a:lnTo>
                      <a:pt x="227" y="227"/>
                    </a:lnTo>
                    <a:lnTo>
                      <a:pt x="284" y="227"/>
                    </a:lnTo>
                    <a:lnTo>
                      <a:pt x="284" y="170"/>
                    </a:lnTo>
                    <a:lnTo>
                      <a:pt x="227" y="170"/>
                    </a:lnTo>
                    <a:lnTo>
                      <a:pt x="227" y="0"/>
                    </a:lnTo>
                    <a:lnTo>
                      <a:pt x="284" y="0"/>
                    </a:lnTo>
                    <a:lnTo>
                      <a:pt x="284" y="56"/>
                    </a:lnTo>
                    <a:lnTo>
                      <a:pt x="341" y="56"/>
                    </a:lnTo>
                    <a:lnTo>
                      <a:pt x="341" y="113"/>
                    </a:lnTo>
                    <a:lnTo>
                      <a:pt x="397" y="113"/>
                    </a:lnTo>
                    <a:lnTo>
                      <a:pt x="397" y="397"/>
                    </a:lnTo>
                    <a:lnTo>
                      <a:pt x="341" y="397"/>
                    </a:lnTo>
                    <a:lnTo>
                      <a:pt x="341" y="567"/>
                    </a:lnTo>
                    <a:lnTo>
                      <a:pt x="454" y="567"/>
                    </a:lnTo>
                    <a:lnTo>
                      <a:pt x="454" y="510"/>
                    </a:lnTo>
                    <a:lnTo>
                      <a:pt x="567" y="510"/>
                    </a:lnTo>
                    <a:lnTo>
                      <a:pt x="567" y="623"/>
                    </a:lnTo>
                    <a:lnTo>
                      <a:pt x="681" y="623"/>
                    </a:lnTo>
                    <a:lnTo>
                      <a:pt x="737" y="623"/>
                    </a:lnTo>
                    <a:lnTo>
                      <a:pt x="737" y="680"/>
                    </a:lnTo>
                    <a:lnTo>
                      <a:pt x="681" y="680"/>
                    </a:lnTo>
                    <a:lnTo>
                      <a:pt x="681" y="850"/>
                    </a:lnTo>
                    <a:lnTo>
                      <a:pt x="624" y="850"/>
                    </a:lnTo>
                    <a:lnTo>
                      <a:pt x="624" y="90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47" name="Freeform 286">
                <a:extLst>
                  <a:ext uri="{FF2B5EF4-FFF2-40B4-BE49-F238E27FC236}">
                    <a16:creationId xmlns:a16="http://schemas.microsoft.com/office/drawing/2014/main" id="{EBEE786A-E186-41A7-B49A-E3BD15C5DF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44" y="6867"/>
                <a:ext cx="567" cy="397"/>
              </a:xfrm>
              <a:custGeom>
                <a:avLst/>
                <a:gdLst>
                  <a:gd name="T0" fmla="*/ 0 w 567"/>
                  <a:gd name="T1" fmla="*/ 397 h 397"/>
                  <a:gd name="T2" fmla="*/ 0 w 567"/>
                  <a:gd name="T3" fmla="*/ 284 h 397"/>
                  <a:gd name="T4" fmla="*/ 56 w 567"/>
                  <a:gd name="T5" fmla="*/ 284 h 397"/>
                  <a:gd name="T6" fmla="*/ 56 w 567"/>
                  <a:gd name="T7" fmla="*/ 170 h 397"/>
                  <a:gd name="T8" fmla="*/ 170 w 567"/>
                  <a:gd name="T9" fmla="*/ 170 h 397"/>
                  <a:gd name="T10" fmla="*/ 170 w 567"/>
                  <a:gd name="T11" fmla="*/ 113 h 397"/>
                  <a:gd name="T12" fmla="*/ 170 w 567"/>
                  <a:gd name="T13" fmla="*/ 57 h 397"/>
                  <a:gd name="T14" fmla="*/ 283 w 567"/>
                  <a:gd name="T15" fmla="*/ 57 h 397"/>
                  <a:gd name="T16" fmla="*/ 283 w 567"/>
                  <a:gd name="T17" fmla="*/ 0 h 397"/>
                  <a:gd name="T18" fmla="*/ 340 w 567"/>
                  <a:gd name="T19" fmla="*/ 0 h 397"/>
                  <a:gd name="T20" fmla="*/ 340 w 567"/>
                  <a:gd name="T21" fmla="*/ 57 h 397"/>
                  <a:gd name="T22" fmla="*/ 396 w 567"/>
                  <a:gd name="T23" fmla="*/ 57 h 397"/>
                  <a:gd name="T24" fmla="*/ 396 w 567"/>
                  <a:gd name="T25" fmla="*/ 113 h 397"/>
                  <a:gd name="T26" fmla="*/ 510 w 567"/>
                  <a:gd name="T27" fmla="*/ 113 h 397"/>
                  <a:gd name="T28" fmla="*/ 510 w 567"/>
                  <a:gd name="T29" fmla="*/ 0 h 397"/>
                  <a:gd name="T30" fmla="*/ 567 w 567"/>
                  <a:gd name="T31" fmla="*/ 0 h 397"/>
                  <a:gd name="T32" fmla="*/ 567 w 567"/>
                  <a:gd name="T33" fmla="*/ 227 h 397"/>
                  <a:gd name="T34" fmla="*/ 510 w 567"/>
                  <a:gd name="T35" fmla="*/ 227 h 397"/>
                  <a:gd name="T36" fmla="*/ 510 w 567"/>
                  <a:gd name="T37" fmla="*/ 284 h 397"/>
                  <a:gd name="T38" fmla="*/ 396 w 567"/>
                  <a:gd name="T39" fmla="*/ 284 h 397"/>
                  <a:gd name="T40" fmla="*/ 396 w 567"/>
                  <a:gd name="T41" fmla="*/ 340 h 397"/>
                  <a:gd name="T42" fmla="*/ 340 w 567"/>
                  <a:gd name="T43" fmla="*/ 340 h 397"/>
                  <a:gd name="T44" fmla="*/ 340 w 567"/>
                  <a:gd name="T45" fmla="*/ 397 h 397"/>
                  <a:gd name="T46" fmla="*/ 113 w 567"/>
                  <a:gd name="T47" fmla="*/ 397 h 397"/>
                  <a:gd name="T48" fmla="*/ 113 w 567"/>
                  <a:gd name="T49" fmla="*/ 340 h 397"/>
                  <a:gd name="T50" fmla="*/ 56 w 567"/>
                  <a:gd name="T51" fmla="*/ 340 h 397"/>
                  <a:gd name="T52" fmla="*/ 56 w 567"/>
                  <a:gd name="T53" fmla="*/ 397 h 397"/>
                  <a:gd name="T54" fmla="*/ 0 w 567"/>
                  <a:gd name="T55" fmla="*/ 397 h 397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567" h="397">
                    <a:moveTo>
                      <a:pt x="0" y="397"/>
                    </a:moveTo>
                    <a:lnTo>
                      <a:pt x="0" y="284"/>
                    </a:lnTo>
                    <a:lnTo>
                      <a:pt x="56" y="284"/>
                    </a:lnTo>
                    <a:lnTo>
                      <a:pt x="56" y="170"/>
                    </a:lnTo>
                    <a:lnTo>
                      <a:pt x="170" y="170"/>
                    </a:lnTo>
                    <a:lnTo>
                      <a:pt x="170" y="113"/>
                    </a:lnTo>
                    <a:lnTo>
                      <a:pt x="170" y="57"/>
                    </a:lnTo>
                    <a:lnTo>
                      <a:pt x="283" y="57"/>
                    </a:lnTo>
                    <a:lnTo>
                      <a:pt x="283" y="0"/>
                    </a:lnTo>
                    <a:lnTo>
                      <a:pt x="340" y="0"/>
                    </a:lnTo>
                    <a:lnTo>
                      <a:pt x="340" y="57"/>
                    </a:lnTo>
                    <a:lnTo>
                      <a:pt x="396" y="57"/>
                    </a:lnTo>
                    <a:lnTo>
                      <a:pt x="396" y="113"/>
                    </a:lnTo>
                    <a:lnTo>
                      <a:pt x="510" y="113"/>
                    </a:lnTo>
                    <a:lnTo>
                      <a:pt x="510" y="0"/>
                    </a:lnTo>
                    <a:lnTo>
                      <a:pt x="567" y="0"/>
                    </a:lnTo>
                    <a:lnTo>
                      <a:pt x="567" y="227"/>
                    </a:lnTo>
                    <a:lnTo>
                      <a:pt x="510" y="227"/>
                    </a:lnTo>
                    <a:lnTo>
                      <a:pt x="510" y="284"/>
                    </a:lnTo>
                    <a:lnTo>
                      <a:pt x="396" y="284"/>
                    </a:lnTo>
                    <a:lnTo>
                      <a:pt x="396" y="340"/>
                    </a:lnTo>
                    <a:lnTo>
                      <a:pt x="340" y="340"/>
                    </a:lnTo>
                    <a:lnTo>
                      <a:pt x="340" y="397"/>
                    </a:lnTo>
                    <a:lnTo>
                      <a:pt x="113" y="397"/>
                    </a:lnTo>
                    <a:lnTo>
                      <a:pt x="113" y="340"/>
                    </a:lnTo>
                    <a:lnTo>
                      <a:pt x="56" y="340"/>
                    </a:lnTo>
                    <a:lnTo>
                      <a:pt x="56" y="397"/>
                    </a:lnTo>
                    <a:lnTo>
                      <a:pt x="0" y="39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48" name="Freeform 287">
                <a:extLst>
                  <a:ext uri="{FF2B5EF4-FFF2-40B4-BE49-F238E27FC236}">
                    <a16:creationId xmlns:a16="http://schemas.microsoft.com/office/drawing/2014/main" id="{55AE74B0-19F9-4CB5-8A1F-F58B8B2A84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00" y="5960"/>
                <a:ext cx="1248" cy="1134"/>
              </a:xfrm>
              <a:custGeom>
                <a:avLst/>
                <a:gdLst>
                  <a:gd name="T0" fmla="*/ 511 w 1248"/>
                  <a:gd name="T1" fmla="*/ 1134 h 1134"/>
                  <a:gd name="T2" fmla="*/ 511 w 1248"/>
                  <a:gd name="T3" fmla="*/ 907 h 1134"/>
                  <a:gd name="T4" fmla="*/ 454 w 1248"/>
                  <a:gd name="T5" fmla="*/ 907 h 1134"/>
                  <a:gd name="T6" fmla="*/ 454 w 1248"/>
                  <a:gd name="T7" fmla="*/ 1020 h 1134"/>
                  <a:gd name="T8" fmla="*/ 340 w 1248"/>
                  <a:gd name="T9" fmla="*/ 1020 h 1134"/>
                  <a:gd name="T10" fmla="*/ 340 w 1248"/>
                  <a:gd name="T11" fmla="*/ 964 h 1134"/>
                  <a:gd name="T12" fmla="*/ 284 w 1248"/>
                  <a:gd name="T13" fmla="*/ 964 h 1134"/>
                  <a:gd name="T14" fmla="*/ 284 w 1248"/>
                  <a:gd name="T15" fmla="*/ 907 h 1134"/>
                  <a:gd name="T16" fmla="*/ 227 w 1248"/>
                  <a:gd name="T17" fmla="*/ 907 h 1134"/>
                  <a:gd name="T18" fmla="*/ 227 w 1248"/>
                  <a:gd name="T19" fmla="*/ 964 h 1134"/>
                  <a:gd name="T20" fmla="*/ 114 w 1248"/>
                  <a:gd name="T21" fmla="*/ 964 h 1134"/>
                  <a:gd name="T22" fmla="*/ 114 w 1248"/>
                  <a:gd name="T23" fmla="*/ 1077 h 1134"/>
                  <a:gd name="T24" fmla="*/ 0 w 1248"/>
                  <a:gd name="T25" fmla="*/ 1077 h 1134"/>
                  <a:gd name="T26" fmla="*/ 0 w 1248"/>
                  <a:gd name="T27" fmla="*/ 850 h 1134"/>
                  <a:gd name="T28" fmla="*/ 170 w 1248"/>
                  <a:gd name="T29" fmla="*/ 850 h 1134"/>
                  <a:gd name="T30" fmla="*/ 170 w 1248"/>
                  <a:gd name="T31" fmla="*/ 510 h 1134"/>
                  <a:gd name="T32" fmla="*/ 227 w 1248"/>
                  <a:gd name="T33" fmla="*/ 510 h 1134"/>
                  <a:gd name="T34" fmla="*/ 227 w 1248"/>
                  <a:gd name="T35" fmla="*/ 397 h 1134"/>
                  <a:gd name="T36" fmla="*/ 284 w 1248"/>
                  <a:gd name="T37" fmla="*/ 397 h 1134"/>
                  <a:gd name="T38" fmla="*/ 284 w 1248"/>
                  <a:gd name="T39" fmla="*/ 227 h 1134"/>
                  <a:gd name="T40" fmla="*/ 397 w 1248"/>
                  <a:gd name="T41" fmla="*/ 227 h 1134"/>
                  <a:gd name="T42" fmla="*/ 397 w 1248"/>
                  <a:gd name="T43" fmla="*/ 113 h 1134"/>
                  <a:gd name="T44" fmla="*/ 454 w 1248"/>
                  <a:gd name="T45" fmla="*/ 113 h 1134"/>
                  <a:gd name="T46" fmla="*/ 454 w 1248"/>
                  <a:gd name="T47" fmla="*/ 57 h 1134"/>
                  <a:gd name="T48" fmla="*/ 567 w 1248"/>
                  <a:gd name="T49" fmla="*/ 57 h 1134"/>
                  <a:gd name="T50" fmla="*/ 567 w 1248"/>
                  <a:gd name="T51" fmla="*/ 0 h 1134"/>
                  <a:gd name="T52" fmla="*/ 624 w 1248"/>
                  <a:gd name="T53" fmla="*/ 0 h 1134"/>
                  <a:gd name="T54" fmla="*/ 624 w 1248"/>
                  <a:gd name="T55" fmla="*/ 57 h 1134"/>
                  <a:gd name="T56" fmla="*/ 681 w 1248"/>
                  <a:gd name="T57" fmla="*/ 57 h 1134"/>
                  <a:gd name="T58" fmla="*/ 681 w 1248"/>
                  <a:gd name="T59" fmla="*/ 113 h 1134"/>
                  <a:gd name="T60" fmla="*/ 794 w 1248"/>
                  <a:gd name="T61" fmla="*/ 113 h 1134"/>
                  <a:gd name="T62" fmla="*/ 794 w 1248"/>
                  <a:gd name="T63" fmla="*/ 227 h 1134"/>
                  <a:gd name="T64" fmla="*/ 1021 w 1248"/>
                  <a:gd name="T65" fmla="*/ 227 h 1134"/>
                  <a:gd name="T66" fmla="*/ 1021 w 1248"/>
                  <a:gd name="T67" fmla="*/ 283 h 1134"/>
                  <a:gd name="T68" fmla="*/ 1078 w 1248"/>
                  <a:gd name="T69" fmla="*/ 283 h 1134"/>
                  <a:gd name="T70" fmla="*/ 1078 w 1248"/>
                  <a:gd name="T71" fmla="*/ 170 h 1134"/>
                  <a:gd name="T72" fmla="*/ 1191 w 1248"/>
                  <a:gd name="T73" fmla="*/ 170 h 1134"/>
                  <a:gd name="T74" fmla="*/ 1191 w 1248"/>
                  <a:gd name="T75" fmla="*/ 510 h 1134"/>
                  <a:gd name="T76" fmla="*/ 1248 w 1248"/>
                  <a:gd name="T77" fmla="*/ 510 h 1134"/>
                  <a:gd name="T78" fmla="*/ 1248 w 1248"/>
                  <a:gd name="T79" fmla="*/ 624 h 1134"/>
                  <a:gd name="T80" fmla="*/ 1134 w 1248"/>
                  <a:gd name="T81" fmla="*/ 624 h 1134"/>
                  <a:gd name="T82" fmla="*/ 1134 w 1248"/>
                  <a:gd name="T83" fmla="*/ 567 h 1134"/>
                  <a:gd name="T84" fmla="*/ 1021 w 1248"/>
                  <a:gd name="T85" fmla="*/ 567 h 1134"/>
                  <a:gd name="T86" fmla="*/ 1021 w 1248"/>
                  <a:gd name="T87" fmla="*/ 510 h 1134"/>
                  <a:gd name="T88" fmla="*/ 908 w 1248"/>
                  <a:gd name="T89" fmla="*/ 510 h 1134"/>
                  <a:gd name="T90" fmla="*/ 908 w 1248"/>
                  <a:gd name="T91" fmla="*/ 567 h 1134"/>
                  <a:gd name="T92" fmla="*/ 851 w 1248"/>
                  <a:gd name="T93" fmla="*/ 567 h 1134"/>
                  <a:gd name="T94" fmla="*/ 851 w 1248"/>
                  <a:gd name="T95" fmla="*/ 624 h 1134"/>
                  <a:gd name="T96" fmla="*/ 794 w 1248"/>
                  <a:gd name="T97" fmla="*/ 624 h 1134"/>
                  <a:gd name="T98" fmla="*/ 794 w 1248"/>
                  <a:gd name="T99" fmla="*/ 680 h 1134"/>
                  <a:gd name="T100" fmla="*/ 851 w 1248"/>
                  <a:gd name="T101" fmla="*/ 680 h 1134"/>
                  <a:gd name="T102" fmla="*/ 851 w 1248"/>
                  <a:gd name="T103" fmla="*/ 794 h 1134"/>
                  <a:gd name="T104" fmla="*/ 794 w 1248"/>
                  <a:gd name="T105" fmla="*/ 794 h 1134"/>
                  <a:gd name="T106" fmla="*/ 794 w 1248"/>
                  <a:gd name="T107" fmla="*/ 907 h 1134"/>
                  <a:gd name="T108" fmla="*/ 737 w 1248"/>
                  <a:gd name="T109" fmla="*/ 907 h 1134"/>
                  <a:gd name="T110" fmla="*/ 737 w 1248"/>
                  <a:gd name="T111" fmla="*/ 1020 h 1134"/>
                  <a:gd name="T112" fmla="*/ 681 w 1248"/>
                  <a:gd name="T113" fmla="*/ 1020 h 1134"/>
                  <a:gd name="T114" fmla="*/ 681 w 1248"/>
                  <a:gd name="T115" fmla="*/ 1077 h 1134"/>
                  <a:gd name="T116" fmla="*/ 624 w 1248"/>
                  <a:gd name="T117" fmla="*/ 1077 h 1134"/>
                  <a:gd name="T118" fmla="*/ 624 w 1248"/>
                  <a:gd name="T119" fmla="*/ 1134 h 1134"/>
                  <a:gd name="T120" fmla="*/ 511 w 1248"/>
                  <a:gd name="T121" fmla="*/ 1134 h 1134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0" t="0" r="r" b="b"/>
                <a:pathLst>
                  <a:path w="1248" h="1134">
                    <a:moveTo>
                      <a:pt x="511" y="1134"/>
                    </a:moveTo>
                    <a:lnTo>
                      <a:pt x="511" y="907"/>
                    </a:lnTo>
                    <a:lnTo>
                      <a:pt x="454" y="907"/>
                    </a:lnTo>
                    <a:lnTo>
                      <a:pt x="454" y="1020"/>
                    </a:lnTo>
                    <a:lnTo>
                      <a:pt x="340" y="1020"/>
                    </a:lnTo>
                    <a:lnTo>
                      <a:pt x="340" y="964"/>
                    </a:lnTo>
                    <a:lnTo>
                      <a:pt x="284" y="964"/>
                    </a:lnTo>
                    <a:lnTo>
                      <a:pt x="284" y="907"/>
                    </a:lnTo>
                    <a:lnTo>
                      <a:pt x="227" y="907"/>
                    </a:lnTo>
                    <a:lnTo>
                      <a:pt x="227" y="964"/>
                    </a:lnTo>
                    <a:lnTo>
                      <a:pt x="114" y="964"/>
                    </a:lnTo>
                    <a:lnTo>
                      <a:pt x="114" y="1077"/>
                    </a:lnTo>
                    <a:lnTo>
                      <a:pt x="0" y="1077"/>
                    </a:lnTo>
                    <a:lnTo>
                      <a:pt x="0" y="850"/>
                    </a:lnTo>
                    <a:lnTo>
                      <a:pt x="170" y="850"/>
                    </a:lnTo>
                    <a:lnTo>
                      <a:pt x="170" y="510"/>
                    </a:lnTo>
                    <a:lnTo>
                      <a:pt x="227" y="510"/>
                    </a:lnTo>
                    <a:lnTo>
                      <a:pt x="227" y="397"/>
                    </a:lnTo>
                    <a:lnTo>
                      <a:pt x="284" y="397"/>
                    </a:lnTo>
                    <a:lnTo>
                      <a:pt x="284" y="227"/>
                    </a:lnTo>
                    <a:lnTo>
                      <a:pt x="397" y="227"/>
                    </a:lnTo>
                    <a:lnTo>
                      <a:pt x="397" y="113"/>
                    </a:lnTo>
                    <a:lnTo>
                      <a:pt x="454" y="113"/>
                    </a:lnTo>
                    <a:lnTo>
                      <a:pt x="454" y="57"/>
                    </a:lnTo>
                    <a:lnTo>
                      <a:pt x="567" y="57"/>
                    </a:lnTo>
                    <a:lnTo>
                      <a:pt x="567" y="0"/>
                    </a:lnTo>
                    <a:lnTo>
                      <a:pt x="624" y="0"/>
                    </a:lnTo>
                    <a:lnTo>
                      <a:pt x="624" y="57"/>
                    </a:lnTo>
                    <a:lnTo>
                      <a:pt x="681" y="57"/>
                    </a:lnTo>
                    <a:lnTo>
                      <a:pt x="681" y="113"/>
                    </a:lnTo>
                    <a:lnTo>
                      <a:pt x="794" y="113"/>
                    </a:lnTo>
                    <a:lnTo>
                      <a:pt x="794" y="227"/>
                    </a:lnTo>
                    <a:lnTo>
                      <a:pt x="1021" y="227"/>
                    </a:lnTo>
                    <a:lnTo>
                      <a:pt x="1021" y="283"/>
                    </a:lnTo>
                    <a:lnTo>
                      <a:pt x="1078" y="283"/>
                    </a:lnTo>
                    <a:lnTo>
                      <a:pt x="1078" y="170"/>
                    </a:lnTo>
                    <a:lnTo>
                      <a:pt x="1191" y="170"/>
                    </a:lnTo>
                    <a:lnTo>
                      <a:pt x="1191" y="510"/>
                    </a:lnTo>
                    <a:lnTo>
                      <a:pt x="1248" y="510"/>
                    </a:lnTo>
                    <a:lnTo>
                      <a:pt x="1248" y="624"/>
                    </a:lnTo>
                    <a:lnTo>
                      <a:pt x="1134" y="624"/>
                    </a:lnTo>
                    <a:lnTo>
                      <a:pt x="1134" y="567"/>
                    </a:lnTo>
                    <a:lnTo>
                      <a:pt x="1021" y="567"/>
                    </a:lnTo>
                    <a:lnTo>
                      <a:pt x="1021" y="510"/>
                    </a:lnTo>
                    <a:lnTo>
                      <a:pt x="908" y="510"/>
                    </a:lnTo>
                    <a:lnTo>
                      <a:pt x="908" y="567"/>
                    </a:lnTo>
                    <a:lnTo>
                      <a:pt x="851" y="567"/>
                    </a:lnTo>
                    <a:lnTo>
                      <a:pt x="851" y="624"/>
                    </a:lnTo>
                    <a:lnTo>
                      <a:pt x="794" y="624"/>
                    </a:lnTo>
                    <a:lnTo>
                      <a:pt x="794" y="680"/>
                    </a:lnTo>
                    <a:lnTo>
                      <a:pt x="851" y="680"/>
                    </a:lnTo>
                    <a:lnTo>
                      <a:pt x="851" y="794"/>
                    </a:lnTo>
                    <a:lnTo>
                      <a:pt x="794" y="794"/>
                    </a:lnTo>
                    <a:lnTo>
                      <a:pt x="794" y="907"/>
                    </a:lnTo>
                    <a:lnTo>
                      <a:pt x="737" y="907"/>
                    </a:lnTo>
                    <a:lnTo>
                      <a:pt x="737" y="1020"/>
                    </a:lnTo>
                    <a:lnTo>
                      <a:pt x="681" y="1020"/>
                    </a:lnTo>
                    <a:lnTo>
                      <a:pt x="681" y="1077"/>
                    </a:lnTo>
                    <a:lnTo>
                      <a:pt x="624" y="1077"/>
                    </a:lnTo>
                    <a:lnTo>
                      <a:pt x="624" y="1134"/>
                    </a:lnTo>
                    <a:lnTo>
                      <a:pt x="511" y="113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49" name="Freeform 290">
                <a:extLst>
                  <a:ext uri="{FF2B5EF4-FFF2-40B4-BE49-F238E27FC236}">
                    <a16:creationId xmlns:a16="http://schemas.microsoft.com/office/drawing/2014/main" id="{E9E31964-19AF-47C5-B9DF-C4357B4346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6" y="4599"/>
                <a:ext cx="1361" cy="2211"/>
              </a:xfrm>
              <a:custGeom>
                <a:avLst/>
                <a:gdLst>
                  <a:gd name="T0" fmla="*/ 1191 w 1361"/>
                  <a:gd name="T1" fmla="*/ 2098 h 2211"/>
                  <a:gd name="T2" fmla="*/ 1134 w 1361"/>
                  <a:gd name="T3" fmla="*/ 2041 h 2211"/>
                  <a:gd name="T4" fmla="*/ 1191 w 1361"/>
                  <a:gd name="T5" fmla="*/ 1588 h 2211"/>
                  <a:gd name="T6" fmla="*/ 1134 w 1361"/>
                  <a:gd name="T7" fmla="*/ 1418 h 2211"/>
                  <a:gd name="T8" fmla="*/ 1247 w 1361"/>
                  <a:gd name="T9" fmla="*/ 1361 h 2211"/>
                  <a:gd name="T10" fmla="*/ 1304 w 1361"/>
                  <a:gd name="T11" fmla="*/ 1247 h 2211"/>
                  <a:gd name="T12" fmla="*/ 1361 w 1361"/>
                  <a:gd name="T13" fmla="*/ 1134 h 2211"/>
                  <a:gd name="T14" fmla="*/ 1304 w 1361"/>
                  <a:gd name="T15" fmla="*/ 964 h 2211"/>
                  <a:gd name="T16" fmla="*/ 1247 w 1361"/>
                  <a:gd name="T17" fmla="*/ 907 h 2211"/>
                  <a:gd name="T18" fmla="*/ 1134 w 1361"/>
                  <a:gd name="T19" fmla="*/ 851 h 2211"/>
                  <a:gd name="T20" fmla="*/ 1077 w 1361"/>
                  <a:gd name="T21" fmla="*/ 794 h 2211"/>
                  <a:gd name="T22" fmla="*/ 1021 w 1361"/>
                  <a:gd name="T23" fmla="*/ 737 h 2211"/>
                  <a:gd name="T24" fmla="*/ 964 w 1361"/>
                  <a:gd name="T25" fmla="*/ 680 h 2211"/>
                  <a:gd name="T26" fmla="*/ 907 w 1361"/>
                  <a:gd name="T27" fmla="*/ 567 h 2211"/>
                  <a:gd name="T28" fmla="*/ 794 w 1361"/>
                  <a:gd name="T29" fmla="*/ 510 h 2211"/>
                  <a:gd name="T30" fmla="*/ 737 w 1361"/>
                  <a:gd name="T31" fmla="*/ 340 h 2211"/>
                  <a:gd name="T32" fmla="*/ 680 w 1361"/>
                  <a:gd name="T33" fmla="*/ 227 h 2211"/>
                  <a:gd name="T34" fmla="*/ 624 w 1361"/>
                  <a:gd name="T35" fmla="*/ 113 h 2211"/>
                  <a:gd name="T36" fmla="*/ 567 w 1361"/>
                  <a:gd name="T37" fmla="*/ 57 h 2211"/>
                  <a:gd name="T38" fmla="*/ 454 w 1361"/>
                  <a:gd name="T39" fmla="*/ 0 h 2211"/>
                  <a:gd name="T40" fmla="*/ 397 w 1361"/>
                  <a:gd name="T41" fmla="*/ 57 h 2211"/>
                  <a:gd name="T42" fmla="*/ 340 w 1361"/>
                  <a:gd name="T43" fmla="*/ 113 h 2211"/>
                  <a:gd name="T44" fmla="*/ 283 w 1361"/>
                  <a:gd name="T45" fmla="*/ 170 h 2211"/>
                  <a:gd name="T46" fmla="*/ 170 w 1361"/>
                  <a:gd name="T47" fmla="*/ 397 h 2211"/>
                  <a:gd name="T48" fmla="*/ 113 w 1361"/>
                  <a:gd name="T49" fmla="*/ 510 h 2211"/>
                  <a:gd name="T50" fmla="*/ 57 w 1361"/>
                  <a:gd name="T51" fmla="*/ 680 h 2211"/>
                  <a:gd name="T52" fmla="*/ 113 w 1361"/>
                  <a:gd name="T53" fmla="*/ 851 h 2211"/>
                  <a:gd name="T54" fmla="*/ 0 w 1361"/>
                  <a:gd name="T55" fmla="*/ 964 h 2211"/>
                  <a:gd name="T56" fmla="*/ 113 w 1361"/>
                  <a:gd name="T57" fmla="*/ 1021 h 2211"/>
                  <a:gd name="T58" fmla="*/ 170 w 1361"/>
                  <a:gd name="T59" fmla="*/ 964 h 2211"/>
                  <a:gd name="T60" fmla="*/ 283 w 1361"/>
                  <a:gd name="T61" fmla="*/ 1021 h 2211"/>
                  <a:gd name="T62" fmla="*/ 340 w 1361"/>
                  <a:gd name="T63" fmla="*/ 1077 h 2211"/>
                  <a:gd name="T64" fmla="*/ 397 w 1361"/>
                  <a:gd name="T65" fmla="*/ 1191 h 2211"/>
                  <a:gd name="T66" fmla="*/ 454 w 1361"/>
                  <a:gd name="T67" fmla="*/ 1304 h 2211"/>
                  <a:gd name="T68" fmla="*/ 510 w 1361"/>
                  <a:gd name="T69" fmla="*/ 1361 h 2211"/>
                  <a:gd name="T70" fmla="*/ 567 w 1361"/>
                  <a:gd name="T71" fmla="*/ 1701 h 2211"/>
                  <a:gd name="T72" fmla="*/ 794 w 1361"/>
                  <a:gd name="T73" fmla="*/ 1871 h 2211"/>
                  <a:gd name="T74" fmla="*/ 680 w 1361"/>
                  <a:gd name="T75" fmla="*/ 1985 h 2211"/>
                  <a:gd name="T76" fmla="*/ 624 w 1361"/>
                  <a:gd name="T77" fmla="*/ 2041 h 2211"/>
                  <a:gd name="T78" fmla="*/ 680 w 1361"/>
                  <a:gd name="T79" fmla="*/ 2098 h 2211"/>
                  <a:gd name="T80" fmla="*/ 737 w 1361"/>
                  <a:gd name="T81" fmla="*/ 2155 h 2211"/>
                  <a:gd name="T82" fmla="*/ 850 w 1361"/>
                  <a:gd name="T83" fmla="*/ 2211 h 221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0" t="0" r="r" b="b"/>
                <a:pathLst>
                  <a:path w="1361" h="2211">
                    <a:moveTo>
                      <a:pt x="1191" y="2211"/>
                    </a:moveTo>
                    <a:lnTo>
                      <a:pt x="1191" y="2098"/>
                    </a:lnTo>
                    <a:lnTo>
                      <a:pt x="1134" y="2098"/>
                    </a:lnTo>
                    <a:lnTo>
                      <a:pt x="1134" y="2041"/>
                    </a:lnTo>
                    <a:lnTo>
                      <a:pt x="1191" y="2041"/>
                    </a:lnTo>
                    <a:lnTo>
                      <a:pt x="1191" y="1588"/>
                    </a:lnTo>
                    <a:lnTo>
                      <a:pt x="1134" y="1588"/>
                    </a:lnTo>
                    <a:lnTo>
                      <a:pt x="1134" y="1418"/>
                    </a:lnTo>
                    <a:lnTo>
                      <a:pt x="1247" y="1418"/>
                    </a:lnTo>
                    <a:lnTo>
                      <a:pt x="1247" y="1361"/>
                    </a:lnTo>
                    <a:lnTo>
                      <a:pt x="1304" y="1361"/>
                    </a:lnTo>
                    <a:lnTo>
                      <a:pt x="1304" y="1247"/>
                    </a:lnTo>
                    <a:lnTo>
                      <a:pt x="1361" y="1247"/>
                    </a:lnTo>
                    <a:lnTo>
                      <a:pt x="1361" y="1134"/>
                    </a:lnTo>
                    <a:lnTo>
                      <a:pt x="1304" y="1134"/>
                    </a:lnTo>
                    <a:lnTo>
                      <a:pt x="1304" y="964"/>
                    </a:lnTo>
                    <a:lnTo>
                      <a:pt x="1247" y="964"/>
                    </a:lnTo>
                    <a:lnTo>
                      <a:pt x="1247" y="907"/>
                    </a:lnTo>
                    <a:lnTo>
                      <a:pt x="1134" y="907"/>
                    </a:lnTo>
                    <a:lnTo>
                      <a:pt x="1134" y="851"/>
                    </a:lnTo>
                    <a:lnTo>
                      <a:pt x="1077" y="851"/>
                    </a:lnTo>
                    <a:lnTo>
                      <a:pt x="1077" y="794"/>
                    </a:lnTo>
                    <a:lnTo>
                      <a:pt x="1021" y="794"/>
                    </a:lnTo>
                    <a:lnTo>
                      <a:pt x="1021" y="737"/>
                    </a:lnTo>
                    <a:lnTo>
                      <a:pt x="964" y="737"/>
                    </a:lnTo>
                    <a:lnTo>
                      <a:pt x="964" y="680"/>
                    </a:lnTo>
                    <a:lnTo>
                      <a:pt x="907" y="680"/>
                    </a:lnTo>
                    <a:lnTo>
                      <a:pt x="907" y="567"/>
                    </a:lnTo>
                    <a:lnTo>
                      <a:pt x="794" y="567"/>
                    </a:lnTo>
                    <a:lnTo>
                      <a:pt x="794" y="510"/>
                    </a:lnTo>
                    <a:lnTo>
                      <a:pt x="737" y="510"/>
                    </a:lnTo>
                    <a:lnTo>
                      <a:pt x="737" y="340"/>
                    </a:lnTo>
                    <a:lnTo>
                      <a:pt x="680" y="340"/>
                    </a:lnTo>
                    <a:lnTo>
                      <a:pt x="680" y="227"/>
                    </a:lnTo>
                    <a:lnTo>
                      <a:pt x="624" y="227"/>
                    </a:lnTo>
                    <a:lnTo>
                      <a:pt x="624" y="113"/>
                    </a:lnTo>
                    <a:lnTo>
                      <a:pt x="567" y="113"/>
                    </a:lnTo>
                    <a:lnTo>
                      <a:pt x="567" y="57"/>
                    </a:lnTo>
                    <a:lnTo>
                      <a:pt x="454" y="57"/>
                    </a:lnTo>
                    <a:lnTo>
                      <a:pt x="454" y="0"/>
                    </a:lnTo>
                    <a:lnTo>
                      <a:pt x="397" y="0"/>
                    </a:lnTo>
                    <a:lnTo>
                      <a:pt x="397" y="57"/>
                    </a:lnTo>
                    <a:lnTo>
                      <a:pt x="340" y="57"/>
                    </a:lnTo>
                    <a:lnTo>
                      <a:pt x="340" y="113"/>
                    </a:lnTo>
                    <a:lnTo>
                      <a:pt x="283" y="113"/>
                    </a:lnTo>
                    <a:lnTo>
                      <a:pt x="283" y="170"/>
                    </a:lnTo>
                    <a:lnTo>
                      <a:pt x="170" y="170"/>
                    </a:lnTo>
                    <a:lnTo>
                      <a:pt x="170" y="397"/>
                    </a:lnTo>
                    <a:lnTo>
                      <a:pt x="113" y="397"/>
                    </a:lnTo>
                    <a:lnTo>
                      <a:pt x="113" y="510"/>
                    </a:lnTo>
                    <a:lnTo>
                      <a:pt x="57" y="510"/>
                    </a:lnTo>
                    <a:lnTo>
                      <a:pt x="57" y="680"/>
                    </a:lnTo>
                    <a:lnTo>
                      <a:pt x="113" y="680"/>
                    </a:lnTo>
                    <a:lnTo>
                      <a:pt x="113" y="851"/>
                    </a:lnTo>
                    <a:lnTo>
                      <a:pt x="0" y="851"/>
                    </a:lnTo>
                    <a:lnTo>
                      <a:pt x="0" y="964"/>
                    </a:lnTo>
                    <a:lnTo>
                      <a:pt x="113" y="964"/>
                    </a:lnTo>
                    <a:lnTo>
                      <a:pt x="113" y="1021"/>
                    </a:lnTo>
                    <a:lnTo>
                      <a:pt x="170" y="1021"/>
                    </a:lnTo>
                    <a:lnTo>
                      <a:pt x="170" y="964"/>
                    </a:lnTo>
                    <a:lnTo>
                      <a:pt x="283" y="964"/>
                    </a:lnTo>
                    <a:lnTo>
                      <a:pt x="283" y="1021"/>
                    </a:lnTo>
                    <a:lnTo>
                      <a:pt x="340" y="1021"/>
                    </a:lnTo>
                    <a:lnTo>
                      <a:pt x="340" y="1077"/>
                    </a:lnTo>
                    <a:lnTo>
                      <a:pt x="397" y="1077"/>
                    </a:lnTo>
                    <a:lnTo>
                      <a:pt x="397" y="1191"/>
                    </a:lnTo>
                    <a:lnTo>
                      <a:pt x="454" y="1191"/>
                    </a:lnTo>
                    <a:lnTo>
                      <a:pt x="454" y="1304"/>
                    </a:lnTo>
                    <a:lnTo>
                      <a:pt x="510" y="1304"/>
                    </a:lnTo>
                    <a:lnTo>
                      <a:pt x="510" y="1361"/>
                    </a:lnTo>
                    <a:lnTo>
                      <a:pt x="567" y="1361"/>
                    </a:lnTo>
                    <a:lnTo>
                      <a:pt x="567" y="1701"/>
                    </a:lnTo>
                    <a:lnTo>
                      <a:pt x="794" y="1701"/>
                    </a:lnTo>
                    <a:lnTo>
                      <a:pt x="794" y="1871"/>
                    </a:lnTo>
                    <a:lnTo>
                      <a:pt x="680" y="1871"/>
                    </a:lnTo>
                    <a:lnTo>
                      <a:pt x="680" y="1985"/>
                    </a:lnTo>
                    <a:lnTo>
                      <a:pt x="624" y="1985"/>
                    </a:lnTo>
                    <a:lnTo>
                      <a:pt x="624" y="2041"/>
                    </a:lnTo>
                    <a:lnTo>
                      <a:pt x="680" y="2041"/>
                    </a:lnTo>
                    <a:lnTo>
                      <a:pt x="680" y="2098"/>
                    </a:lnTo>
                    <a:lnTo>
                      <a:pt x="737" y="2098"/>
                    </a:lnTo>
                    <a:lnTo>
                      <a:pt x="737" y="2155"/>
                    </a:lnTo>
                    <a:lnTo>
                      <a:pt x="850" y="2155"/>
                    </a:lnTo>
                    <a:lnTo>
                      <a:pt x="850" y="2211"/>
                    </a:lnTo>
                    <a:lnTo>
                      <a:pt x="1191" y="221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50" name="Freeform 291">
                <a:extLst>
                  <a:ext uri="{FF2B5EF4-FFF2-40B4-BE49-F238E27FC236}">
                    <a16:creationId xmlns:a16="http://schemas.microsoft.com/office/drawing/2014/main" id="{1A8A1D2E-A213-4B4B-91D8-4F6395C7E6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40" y="5109"/>
                <a:ext cx="511" cy="794"/>
              </a:xfrm>
              <a:custGeom>
                <a:avLst/>
                <a:gdLst>
                  <a:gd name="T0" fmla="*/ 0 w 511"/>
                  <a:gd name="T1" fmla="*/ 284 h 794"/>
                  <a:gd name="T2" fmla="*/ 0 w 511"/>
                  <a:gd name="T3" fmla="*/ 397 h 794"/>
                  <a:gd name="T4" fmla="*/ 57 w 511"/>
                  <a:gd name="T5" fmla="*/ 397 h 794"/>
                  <a:gd name="T6" fmla="*/ 57 w 511"/>
                  <a:gd name="T7" fmla="*/ 511 h 794"/>
                  <a:gd name="T8" fmla="*/ 114 w 511"/>
                  <a:gd name="T9" fmla="*/ 511 h 794"/>
                  <a:gd name="T10" fmla="*/ 114 w 511"/>
                  <a:gd name="T11" fmla="*/ 624 h 794"/>
                  <a:gd name="T12" fmla="*/ 171 w 511"/>
                  <a:gd name="T13" fmla="*/ 624 h 794"/>
                  <a:gd name="T14" fmla="*/ 171 w 511"/>
                  <a:gd name="T15" fmla="*/ 681 h 794"/>
                  <a:gd name="T16" fmla="*/ 227 w 511"/>
                  <a:gd name="T17" fmla="*/ 681 h 794"/>
                  <a:gd name="T18" fmla="*/ 227 w 511"/>
                  <a:gd name="T19" fmla="*/ 794 h 794"/>
                  <a:gd name="T20" fmla="*/ 284 w 511"/>
                  <a:gd name="T21" fmla="*/ 794 h 794"/>
                  <a:gd name="T22" fmla="*/ 284 w 511"/>
                  <a:gd name="T23" fmla="*/ 737 h 794"/>
                  <a:gd name="T24" fmla="*/ 397 w 511"/>
                  <a:gd name="T25" fmla="*/ 737 h 794"/>
                  <a:gd name="T26" fmla="*/ 397 w 511"/>
                  <a:gd name="T27" fmla="*/ 397 h 794"/>
                  <a:gd name="T28" fmla="*/ 454 w 511"/>
                  <a:gd name="T29" fmla="*/ 397 h 794"/>
                  <a:gd name="T30" fmla="*/ 454 w 511"/>
                  <a:gd name="T31" fmla="*/ 341 h 794"/>
                  <a:gd name="T32" fmla="*/ 511 w 511"/>
                  <a:gd name="T33" fmla="*/ 341 h 794"/>
                  <a:gd name="T34" fmla="*/ 511 w 511"/>
                  <a:gd name="T35" fmla="*/ 284 h 794"/>
                  <a:gd name="T36" fmla="*/ 454 w 511"/>
                  <a:gd name="T37" fmla="*/ 284 h 794"/>
                  <a:gd name="T38" fmla="*/ 454 w 511"/>
                  <a:gd name="T39" fmla="*/ 0 h 794"/>
                  <a:gd name="T40" fmla="*/ 227 w 511"/>
                  <a:gd name="T41" fmla="*/ 0 h 794"/>
                  <a:gd name="T42" fmla="*/ 227 w 511"/>
                  <a:gd name="T43" fmla="*/ 114 h 794"/>
                  <a:gd name="T44" fmla="*/ 114 w 511"/>
                  <a:gd name="T45" fmla="*/ 114 h 794"/>
                  <a:gd name="T46" fmla="*/ 114 w 511"/>
                  <a:gd name="T47" fmla="*/ 170 h 794"/>
                  <a:gd name="T48" fmla="*/ 57 w 511"/>
                  <a:gd name="T49" fmla="*/ 170 h 794"/>
                  <a:gd name="T50" fmla="*/ 57 w 511"/>
                  <a:gd name="T51" fmla="*/ 284 h 794"/>
                  <a:gd name="T52" fmla="*/ 0 w 511"/>
                  <a:gd name="T53" fmla="*/ 284 h 794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511" h="794">
                    <a:moveTo>
                      <a:pt x="0" y="284"/>
                    </a:moveTo>
                    <a:lnTo>
                      <a:pt x="0" y="397"/>
                    </a:lnTo>
                    <a:lnTo>
                      <a:pt x="57" y="397"/>
                    </a:lnTo>
                    <a:lnTo>
                      <a:pt x="57" y="511"/>
                    </a:lnTo>
                    <a:lnTo>
                      <a:pt x="114" y="511"/>
                    </a:lnTo>
                    <a:lnTo>
                      <a:pt x="114" y="624"/>
                    </a:lnTo>
                    <a:lnTo>
                      <a:pt x="171" y="624"/>
                    </a:lnTo>
                    <a:lnTo>
                      <a:pt x="171" y="681"/>
                    </a:lnTo>
                    <a:lnTo>
                      <a:pt x="227" y="681"/>
                    </a:lnTo>
                    <a:lnTo>
                      <a:pt x="227" y="794"/>
                    </a:lnTo>
                    <a:lnTo>
                      <a:pt x="284" y="794"/>
                    </a:lnTo>
                    <a:lnTo>
                      <a:pt x="284" y="737"/>
                    </a:lnTo>
                    <a:lnTo>
                      <a:pt x="397" y="737"/>
                    </a:lnTo>
                    <a:lnTo>
                      <a:pt x="397" y="397"/>
                    </a:lnTo>
                    <a:lnTo>
                      <a:pt x="454" y="397"/>
                    </a:lnTo>
                    <a:lnTo>
                      <a:pt x="454" y="341"/>
                    </a:lnTo>
                    <a:lnTo>
                      <a:pt x="511" y="341"/>
                    </a:lnTo>
                    <a:lnTo>
                      <a:pt x="511" y="284"/>
                    </a:lnTo>
                    <a:lnTo>
                      <a:pt x="454" y="284"/>
                    </a:lnTo>
                    <a:lnTo>
                      <a:pt x="454" y="0"/>
                    </a:lnTo>
                    <a:lnTo>
                      <a:pt x="227" y="0"/>
                    </a:lnTo>
                    <a:lnTo>
                      <a:pt x="227" y="114"/>
                    </a:lnTo>
                    <a:lnTo>
                      <a:pt x="114" y="114"/>
                    </a:lnTo>
                    <a:lnTo>
                      <a:pt x="114" y="170"/>
                    </a:lnTo>
                    <a:lnTo>
                      <a:pt x="57" y="170"/>
                    </a:lnTo>
                    <a:lnTo>
                      <a:pt x="57" y="284"/>
                    </a:lnTo>
                    <a:lnTo>
                      <a:pt x="0" y="28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51" name="Freeform 293">
                <a:extLst>
                  <a:ext uri="{FF2B5EF4-FFF2-40B4-BE49-F238E27FC236}">
                    <a16:creationId xmlns:a16="http://schemas.microsoft.com/office/drawing/2014/main" id="{193D99C3-A6FD-4D5F-88C7-7D781D36EF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2" y="5563"/>
                <a:ext cx="1078" cy="1247"/>
              </a:xfrm>
              <a:custGeom>
                <a:avLst/>
                <a:gdLst>
                  <a:gd name="T0" fmla="*/ 964 w 1078"/>
                  <a:gd name="T1" fmla="*/ 1134 h 1247"/>
                  <a:gd name="T2" fmla="*/ 908 w 1078"/>
                  <a:gd name="T3" fmla="*/ 1134 h 1247"/>
                  <a:gd name="T4" fmla="*/ 908 w 1078"/>
                  <a:gd name="T5" fmla="*/ 1191 h 1247"/>
                  <a:gd name="T6" fmla="*/ 738 w 1078"/>
                  <a:gd name="T7" fmla="*/ 1191 h 1247"/>
                  <a:gd name="T8" fmla="*/ 738 w 1078"/>
                  <a:gd name="T9" fmla="*/ 1247 h 1247"/>
                  <a:gd name="T10" fmla="*/ 567 w 1078"/>
                  <a:gd name="T11" fmla="*/ 1247 h 1247"/>
                  <a:gd name="T12" fmla="*/ 567 w 1078"/>
                  <a:gd name="T13" fmla="*/ 1077 h 1247"/>
                  <a:gd name="T14" fmla="*/ 454 w 1078"/>
                  <a:gd name="T15" fmla="*/ 1077 h 1247"/>
                  <a:gd name="T16" fmla="*/ 454 w 1078"/>
                  <a:gd name="T17" fmla="*/ 1021 h 1247"/>
                  <a:gd name="T18" fmla="*/ 397 w 1078"/>
                  <a:gd name="T19" fmla="*/ 1021 h 1247"/>
                  <a:gd name="T20" fmla="*/ 397 w 1078"/>
                  <a:gd name="T21" fmla="*/ 964 h 1247"/>
                  <a:gd name="T22" fmla="*/ 341 w 1078"/>
                  <a:gd name="T23" fmla="*/ 964 h 1247"/>
                  <a:gd name="T24" fmla="*/ 341 w 1078"/>
                  <a:gd name="T25" fmla="*/ 737 h 1247"/>
                  <a:gd name="T26" fmla="*/ 227 w 1078"/>
                  <a:gd name="T27" fmla="*/ 737 h 1247"/>
                  <a:gd name="T28" fmla="*/ 227 w 1078"/>
                  <a:gd name="T29" fmla="*/ 680 h 1247"/>
                  <a:gd name="T30" fmla="*/ 171 w 1078"/>
                  <a:gd name="T31" fmla="*/ 680 h 1247"/>
                  <a:gd name="T32" fmla="*/ 171 w 1078"/>
                  <a:gd name="T33" fmla="*/ 624 h 1247"/>
                  <a:gd name="T34" fmla="*/ 114 w 1078"/>
                  <a:gd name="T35" fmla="*/ 624 h 1247"/>
                  <a:gd name="T36" fmla="*/ 114 w 1078"/>
                  <a:gd name="T37" fmla="*/ 567 h 1247"/>
                  <a:gd name="T38" fmla="*/ 57 w 1078"/>
                  <a:gd name="T39" fmla="*/ 567 h 1247"/>
                  <a:gd name="T40" fmla="*/ 57 w 1078"/>
                  <a:gd name="T41" fmla="*/ 510 h 1247"/>
                  <a:gd name="T42" fmla="*/ 0 w 1078"/>
                  <a:gd name="T43" fmla="*/ 510 h 1247"/>
                  <a:gd name="T44" fmla="*/ 0 w 1078"/>
                  <a:gd name="T45" fmla="*/ 340 h 1247"/>
                  <a:gd name="T46" fmla="*/ 57 w 1078"/>
                  <a:gd name="T47" fmla="*/ 340 h 1247"/>
                  <a:gd name="T48" fmla="*/ 57 w 1078"/>
                  <a:gd name="T49" fmla="*/ 283 h 1247"/>
                  <a:gd name="T50" fmla="*/ 114 w 1078"/>
                  <a:gd name="T51" fmla="*/ 283 h 1247"/>
                  <a:gd name="T52" fmla="*/ 114 w 1078"/>
                  <a:gd name="T53" fmla="*/ 170 h 1247"/>
                  <a:gd name="T54" fmla="*/ 171 w 1078"/>
                  <a:gd name="T55" fmla="*/ 170 h 1247"/>
                  <a:gd name="T56" fmla="*/ 171 w 1078"/>
                  <a:gd name="T57" fmla="*/ 113 h 1247"/>
                  <a:gd name="T58" fmla="*/ 227 w 1078"/>
                  <a:gd name="T59" fmla="*/ 113 h 1247"/>
                  <a:gd name="T60" fmla="*/ 227 w 1078"/>
                  <a:gd name="T61" fmla="*/ 0 h 1247"/>
                  <a:gd name="T62" fmla="*/ 397 w 1078"/>
                  <a:gd name="T63" fmla="*/ 0 h 1247"/>
                  <a:gd name="T64" fmla="*/ 397 w 1078"/>
                  <a:gd name="T65" fmla="*/ 57 h 1247"/>
                  <a:gd name="T66" fmla="*/ 454 w 1078"/>
                  <a:gd name="T67" fmla="*/ 57 h 1247"/>
                  <a:gd name="T68" fmla="*/ 454 w 1078"/>
                  <a:gd name="T69" fmla="*/ 0 h 1247"/>
                  <a:gd name="T70" fmla="*/ 567 w 1078"/>
                  <a:gd name="T71" fmla="*/ 0 h 1247"/>
                  <a:gd name="T72" fmla="*/ 567 w 1078"/>
                  <a:gd name="T73" fmla="*/ 57 h 1247"/>
                  <a:gd name="T74" fmla="*/ 624 w 1078"/>
                  <a:gd name="T75" fmla="*/ 57 h 1247"/>
                  <a:gd name="T76" fmla="*/ 624 w 1078"/>
                  <a:gd name="T77" fmla="*/ 113 h 1247"/>
                  <a:gd name="T78" fmla="*/ 681 w 1078"/>
                  <a:gd name="T79" fmla="*/ 113 h 1247"/>
                  <a:gd name="T80" fmla="*/ 681 w 1078"/>
                  <a:gd name="T81" fmla="*/ 227 h 1247"/>
                  <a:gd name="T82" fmla="*/ 738 w 1078"/>
                  <a:gd name="T83" fmla="*/ 227 h 1247"/>
                  <a:gd name="T84" fmla="*/ 738 w 1078"/>
                  <a:gd name="T85" fmla="*/ 340 h 1247"/>
                  <a:gd name="T86" fmla="*/ 794 w 1078"/>
                  <a:gd name="T87" fmla="*/ 340 h 1247"/>
                  <a:gd name="T88" fmla="*/ 794 w 1078"/>
                  <a:gd name="T89" fmla="*/ 397 h 1247"/>
                  <a:gd name="T90" fmla="*/ 851 w 1078"/>
                  <a:gd name="T91" fmla="*/ 397 h 1247"/>
                  <a:gd name="T92" fmla="*/ 851 w 1078"/>
                  <a:gd name="T93" fmla="*/ 737 h 1247"/>
                  <a:gd name="T94" fmla="*/ 1078 w 1078"/>
                  <a:gd name="T95" fmla="*/ 737 h 1247"/>
                  <a:gd name="T96" fmla="*/ 1078 w 1078"/>
                  <a:gd name="T97" fmla="*/ 907 h 1247"/>
                  <a:gd name="T98" fmla="*/ 964 w 1078"/>
                  <a:gd name="T99" fmla="*/ 907 h 1247"/>
                  <a:gd name="T100" fmla="*/ 964 w 1078"/>
                  <a:gd name="T101" fmla="*/ 1021 h 1247"/>
                  <a:gd name="T102" fmla="*/ 908 w 1078"/>
                  <a:gd name="T103" fmla="*/ 1021 h 1247"/>
                  <a:gd name="T104" fmla="*/ 908 w 1078"/>
                  <a:gd name="T105" fmla="*/ 1077 h 1247"/>
                  <a:gd name="T106" fmla="*/ 964 w 1078"/>
                  <a:gd name="T107" fmla="*/ 1077 h 1247"/>
                  <a:gd name="T108" fmla="*/ 964 w 1078"/>
                  <a:gd name="T109" fmla="*/ 1134 h 1247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0" t="0" r="r" b="b"/>
                <a:pathLst>
                  <a:path w="1078" h="1247">
                    <a:moveTo>
                      <a:pt x="964" y="1134"/>
                    </a:moveTo>
                    <a:lnTo>
                      <a:pt x="908" y="1134"/>
                    </a:lnTo>
                    <a:lnTo>
                      <a:pt x="908" y="1191"/>
                    </a:lnTo>
                    <a:lnTo>
                      <a:pt x="738" y="1191"/>
                    </a:lnTo>
                    <a:lnTo>
                      <a:pt x="738" y="1247"/>
                    </a:lnTo>
                    <a:lnTo>
                      <a:pt x="567" y="1247"/>
                    </a:lnTo>
                    <a:lnTo>
                      <a:pt x="567" y="1077"/>
                    </a:lnTo>
                    <a:lnTo>
                      <a:pt x="454" y="1077"/>
                    </a:lnTo>
                    <a:lnTo>
                      <a:pt x="454" y="1021"/>
                    </a:lnTo>
                    <a:lnTo>
                      <a:pt x="397" y="1021"/>
                    </a:lnTo>
                    <a:lnTo>
                      <a:pt x="397" y="964"/>
                    </a:lnTo>
                    <a:lnTo>
                      <a:pt x="341" y="964"/>
                    </a:lnTo>
                    <a:lnTo>
                      <a:pt x="341" y="737"/>
                    </a:lnTo>
                    <a:lnTo>
                      <a:pt x="227" y="737"/>
                    </a:lnTo>
                    <a:lnTo>
                      <a:pt x="227" y="680"/>
                    </a:lnTo>
                    <a:lnTo>
                      <a:pt x="171" y="680"/>
                    </a:lnTo>
                    <a:lnTo>
                      <a:pt x="171" y="624"/>
                    </a:lnTo>
                    <a:lnTo>
                      <a:pt x="114" y="624"/>
                    </a:lnTo>
                    <a:lnTo>
                      <a:pt x="114" y="567"/>
                    </a:lnTo>
                    <a:lnTo>
                      <a:pt x="57" y="567"/>
                    </a:lnTo>
                    <a:lnTo>
                      <a:pt x="57" y="510"/>
                    </a:lnTo>
                    <a:lnTo>
                      <a:pt x="0" y="510"/>
                    </a:lnTo>
                    <a:lnTo>
                      <a:pt x="0" y="340"/>
                    </a:lnTo>
                    <a:lnTo>
                      <a:pt x="57" y="340"/>
                    </a:lnTo>
                    <a:lnTo>
                      <a:pt x="57" y="283"/>
                    </a:lnTo>
                    <a:lnTo>
                      <a:pt x="114" y="283"/>
                    </a:lnTo>
                    <a:lnTo>
                      <a:pt x="114" y="170"/>
                    </a:lnTo>
                    <a:lnTo>
                      <a:pt x="171" y="170"/>
                    </a:lnTo>
                    <a:lnTo>
                      <a:pt x="171" y="113"/>
                    </a:lnTo>
                    <a:lnTo>
                      <a:pt x="227" y="113"/>
                    </a:lnTo>
                    <a:lnTo>
                      <a:pt x="227" y="0"/>
                    </a:lnTo>
                    <a:lnTo>
                      <a:pt x="397" y="0"/>
                    </a:lnTo>
                    <a:lnTo>
                      <a:pt x="397" y="57"/>
                    </a:lnTo>
                    <a:lnTo>
                      <a:pt x="454" y="57"/>
                    </a:lnTo>
                    <a:lnTo>
                      <a:pt x="454" y="0"/>
                    </a:lnTo>
                    <a:lnTo>
                      <a:pt x="567" y="0"/>
                    </a:lnTo>
                    <a:lnTo>
                      <a:pt x="567" y="57"/>
                    </a:lnTo>
                    <a:lnTo>
                      <a:pt x="624" y="57"/>
                    </a:lnTo>
                    <a:lnTo>
                      <a:pt x="624" y="113"/>
                    </a:lnTo>
                    <a:lnTo>
                      <a:pt x="681" y="113"/>
                    </a:lnTo>
                    <a:lnTo>
                      <a:pt x="681" y="227"/>
                    </a:lnTo>
                    <a:lnTo>
                      <a:pt x="738" y="227"/>
                    </a:lnTo>
                    <a:lnTo>
                      <a:pt x="738" y="340"/>
                    </a:lnTo>
                    <a:lnTo>
                      <a:pt x="794" y="340"/>
                    </a:lnTo>
                    <a:lnTo>
                      <a:pt x="794" y="397"/>
                    </a:lnTo>
                    <a:lnTo>
                      <a:pt x="851" y="397"/>
                    </a:lnTo>
                    <a:lnTo>
                      <a:pt x="851" y="737"/>
                    </a:lnTo>
                    <a:lnTo>
                      <a:pt x="1078" y="737"/>
                    </a:lnTo>
                    <a:lnTo>
                      <a:pt x="1078" y="907"/>
                    </a:lnTo>
                    <a:lnTo>
                      <a:pt x="964" y="907"/>
                    </a:lnTo>
                    <a:lnTo>
                      <a:pt x="964" y="1021"/>
                    </a:lnTo>
                    <a:lnTo>
                      <a:pt x="908" y="1021"/>
                    </a:lnTo>
                    <a:lnTo>
                      <a:pt x="908" y="1077"/>
                    </a:lnTo>
                    <a:lnTo>
                      <a:pt x="964" y="1077"/>
                    </a:lnTo>
                    <a:lnTo>
                      <a:pt x="964" y="113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2051" name="Group 295">
            <a:extLst>
              <a:ext uri="{FF2B5EF4-FFF2-40B4-BE49-F238E27FC236}">
                <a16:creationId xmlns:a16="http://schemas.microsoft.com/office/drawing/2014/main" id="{9D5B21C6-BC8D-4C3C-9271-80E06DB5FFD0}"/>
              </a:ext>
            </a:extLst>
          </p:cNvPr>
          <p:cNvGrpSpPr>
            <a:grpSpLocks/>
          </p:cNvGrpSpPr>
          <p:nvPr/>
        </p:nvGrpSpPr>
        <p:grpSpPr bwMode="auto">
          <a:xfrm>
            <a:off x="5340350" y="7167563"/>
            <a:ext cx="530225" cy="133350"/>
            <a:chOff x="1320" y="1422"/>
            <a:chExt cx="334" cy="84"/>
          </a:xfrm>
        </p:grpSpPr>
        <p:sp>
          <p:nvSpPr>
            <p:cNvPr id="2124" name="WordArt 296">
              <a:extLst>
                <a:ext uri="{FF2B5EF4-FFF2-40B4-BE49-F238E27FC236}">
                  <a16:creationId xmlns:a16="http://schemas.microsoft.com/office/drawing/2014/main" id="{DDE074A6-1558-4331-AA26-FC5B2BD8772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20" y="1422"/>
              <a:ext cx="333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宇都宮市</a:t>
              </a:r>
            </a:p>
          </p:txBody>
        </p:sp>
        <p:sp>
          <p:nvSpPr>
            <p:cNvPr id="2125" name="WordArt 297">
              <a:extLst>
                <a:ext uri="{FF2B5EF4-FFF2-40B4-BE49-F238E27FC236}">
                  <a16:creationId xmlns:a16="http://schemas.microsoft.com/office/drawing/2014/main" id="{1681973F-6906-42A1-BCB7-AFE58EBDDED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21" y="142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宇都宮市</a:t>
              </a:r>
            </a:p>
          </p:txBody>
        </p:sp>
      </p:grpSp>
      <p:grpSp>
        <p:nvGrpSpPr>
          <p:cNvPr id="2052" name="Group 298">
            <a:extLst>
              <a:ext uri="{FF2B5EF4-FFF2-40B4-BE49-F238E27FC236}">
                <a16:creationId xmlns:a16="http://schemas.microsoft.com/office/drawing/2014/main" id="{891CA210-6ECD-451A-A2FD-874BB7218970}"/>
              </a:ext>
            </a:extLst>
          </p:cNvPr>
          <p:cNvGrpSpPr>
            <a:grpSpLocks/>
          </p:cNvGrpSpPr>
          <p:nvPr/>
        </p:nvGrpSpPr>
        <p:grpSpPr bwMode="auto">
          <a:xfrm>
            <a:off x="1470025" y="9686925"/>
            <a:ext cx="396875" cy="133350"/>
            <a:chOff x="358" y="1366"/>
            <a:chExt cx="250" cy="84"/>
          </a:xfrm>
        </p:grpSpPr>
        <p:sp>
          <p:nvSpPr>
            <p:cNvPr id="2122" name="WordArt 299">
              <a:extLst>
                <a:ext uri="{FF2B5EF4-FFF2-40B4-BE49-F238E27FC236}">
                  <a16:creationId xmlns:a16="http://schemas.microsoft.com/office/drawing/2014/main" id="{4837F34C-4008-4C69-9974-3E7833A9A75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1366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足利市</a:t>
              </a:r>
            </a:p>
          </p:txBody>
        </p:sp>
        <p:sp>
          <p:nvSpPr>
            <p:cNvPr id="2123" name="WordArt 300">
              <a:extLst>
                <a:ext uri="{FF2B5EF4-FFF2-40B4-BE49-F238E27FC236}">
                  <a16:creationId xmlns:a16="http://schemas.microsoft.com/office/drawing/2014/main" id="{297636CD-973D-48D1-BFEA-CBE7F2AE068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136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足利市</a:t>
              </a:r>
            </a:p>
          </p:txBody>
        </p:sp>
      </p:grpSp>
      <p:grpSp>
        <p:nvGrpSpPr>
          <p:cNvPr id="2053" name="Group 301">
            <a:extLst>
              <a:ext uri="{FF2B5EF4-FFF2-40B4-BE49-F238E27FC236}">
                <a16:creationId xmlns:a16="http://schemas.microsoft.com/office/drawing/2014/main" id="{0A80006A-8B82-485C-A6C0-681C31C0EFCF}"/>
              </a:ext>
            </a:extLst>
          </p:cNvPr>
          <p:cNvGrpSpPr>
            <a:grpSpLocks/>
          </p:cNvGrpSpPr>
          <p:nvPr/>
        </p:nvGrpSpPr>
        <p:grpSpPr bwMode="auto">
          <a:xfrm>
            <a:off x="5340350" y="2620963"/>
            <a:ext cx="530225" cy="133350"/>
            <a:chOff x="1726" y="1397"/>
            <a:chExt cx="334" cy="84"/>
          </a:xfrm>
        </p:grpSpPr>
        <p:sp>
          <p:nvSpPr>
            <p:cNvPr id="2120" name="WordArt 302">
              <a:extLst>
                <a:ext uri="{FF2B5EF4-FFF2-40B4-BE49-F238E27FC236}">
                  <a16:creationId xmlns:a16="http://schemas.microsoft.com/office/drawing/2014/main" id="{3A574445-1DA5-42D7-91F1-0FDDCC681BF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26" y="1397"/>
              <a:ext cx="333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那須塩原市</a:t>
              </a:r>
            </a:p>
          </p:txBody>
        </p:sp>
        <p:sp>
          <p:nvSpPr>
            <p:cNvPr id="2121" name="WordArt 303">
              <a:extLst>
                <a:ext uri="{FF2B5EF4-FFF2-40B4-BE49-F238E27FC236}">
                  <a16:creationId xmlns:a16="http://schemas.microsoft.com/office/drawing/2014/main" id="{AF7DEDCA-C7A8-47A5-9801-1071F0EDE8B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27" y="139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那須塩原市</a:t>
              </a:r>
            </a:p>
          </p:txBody>
        </p:sp>
      </p:grpSp>
      <p:grpSp>
        <p:nvGrpSpPr>
          <p:cNvPr id="2054" name="Group 304">
            <a:extLst>
              <a:ext uri="{FF2B5EF4-FFF2-40B4-BE49-F238E27FC236}">
                <a16:creationId xmlns:a16="http://schemas.microsoft.com/office/drawing/2014/main" id="{1809553B-C0FC-48B9-9A66-682F478AB01B}"/>
              </a:ext>
            </a:extLst>
          </p:cNvPr>
          <p:cNvGrpSpPr>
            <a:grpSpLocks/>
          </p:cNvGrpSpPr>
          <p:nvPr/>
        </p:nvGrpSpPr>
        <p:grpSpPr bwMode="auto">
          <a:xfrm>
            <a:off x="3810000" y="9145588"/>
            <a:ext cx="396875" cy="133350"/>
            <a:chOff x="764" y="1341"/>
            <a:chExt cx="250" cy="84"/>
          </a:xfrm>
        </p:grpSpPr>
        <p:sp>
          <p:nvSpPr>
            <p:cNvPr id="2118" name="WordArt 305">
              <a:extLst>
                <a:ext uri="{FF2B5EF4-FFF2-40B4-BE49-F238E27FC236}">
                  <a16:creationId xmlns:a16="http://schemas.microsoft.com/office/drawing/2014/main" id="{9ECD12F6-A11E-4C64-86E7-C09B0C38AFA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64" y="1341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栃木市</a:t>
              </a:r>
            </a:p>
          </p:txBody>
        </p:sp>
        <p:sp>
          <p:nvSpPr>
            <p:cNvPr id="2119" name="WordArt 306">
              <a:extLst>
                <a:ext uri="{FF2B5EF4-FFF2-40B4-BE49-F238E27FC236}">
                  <a16:creationId xmlns:a16="http://schemas.microsoft.com/office/drawing/2014/main" id="{959D9AD8-B4E6-46F8-B0D3-B0A8141296D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65" y="134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栃木市</a:t>
              </a:r>
            </a:p>
          </p:txBody>
        </p:sp>
      </p:grpSp>
      <p:grpSp>
        <p:nvGrpSpPr>
          <p:cNvPr id="2055" name="Group 307">
            <a:extLst>
              <a:ext uri="{FF2B5EF4-FFF2-40B4-BE49-F238E27FC236}">
                <a16:creationId xmlns:a16="http://schemas.microsoft.com/office/drawing/2014/main" id="{51BDF5B5-F235-4FBE-AA58-D92BDDB8B54B}"/>
              </a:ext>
            </a:extLst>
          </p:cNvPr>
          <p:cNvGrpSpPr>
            <a:grpSpLocks/>
          </p:cNvGrpSpPr>
          <p:nvPr/>
        </p:nvGrpSpPr>
        <p:grpSpPr bwMode="auto">
          <a:xfrm>
            <a:off x="7321550" y="4060825"/>
            <a:ext cx="530225" cy="133350"/>
            <a:chOff x="1320" y="1674"/>
            <a:chExt cx="334" cy="84"/>
          </a:xfrm>
        </p:grpSpPr>
        <p:sp>
          <p:nvSpPr>
            <p:cNvPr id="2116" name="WordArt 308">
              <a:extLst>
                <a:ext uri="{FF2B5EF4-FFF2-40B4-BE49-F238E27FC236}">
                  <a16:creationId xmlns:a16="http://schemas.microsoft.com/office/drawing/2014/main" id="{393E1755-BDCB-43C4-9B43-913A79FD671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20" y="1674"/>
              <a:ext cx="333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大田原市</a:t>
              </a:r>
            </a:p>
          </p:txBody>
        </p:sp>
        <p:sp>
          <p:nvSpPr>
            <p:cNvPr id="2117" name="WordArt 309">
              <a:extLst>
                <a:ext uri="{FF2B5EF4-FFF2-40B4-BE49-F238E27FC236}">
                  <a16:creationId xmlns:a16="http://schemas.microsoft.com/office/drawing/2014/main" id="{D346AD99-0EB4-4E5B-AA67-C99D1945217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21" y="1675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大田原市</a:t>
              </a:r>
            </a:p>
          </p:txBody>
        </p:sp>
      </p:grpSp>
      <p:grpSp>
        <p:nvGrpSpPr>
          <p:cNvPr id="2056" name="Group 310">
            <a:extLst>
              <a:ext uri="{FF2B5EF4-FFF2-40B4-BE49-F238E27FC236}">
                <a16:creationId xmlns:a16="http://schemas.microsoft.com/office/drawing/2014/main" id="{4DDE2838-76D1-4C02-98D2-977BCC0E4A7B}"/>
              </a:ext>
            </a:extLst>
          </p:cNvPr>
          <p:cNvGrpSpPr>
            <a:grpSpLocks/>
          </p:cNvGrpSpPr>
          <p:nvPr/>
        </p:nvGrpSpPr>
        <p:grpSpPr bwMode="auto">
          <a:xfrm>
            <a:off x="2325688" y="8966200"/>
            <a:ext cx="396875" cy="133350"/>
            <a:chOff x="358" y="1618"/>
            <a:chExt cx="250" cy="84"/>
          </a:xfrm>
        </p:grpSpPr>
        <p:sp>
          <p:nvSpPr>
            <p:cNvPr id="2114" name="WordArt 311">
              <a:extLst>
                <a:ext uri="{FF2B5EF4-FFF2-40B4-BE49-F238E27FC236}">
                  <a16:creationId xmlns:a16="http://schemas.microsoft.com/office/drawing/2014/main" id="{801F0BE6-7531-42B4-8077-DF48C540DA1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1618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佐野市</a:t>
              </a:r>
            </a:p>
          </p:txBody>
        </p:sp>
        <p:sp>
          <p:nvSpPr>
            <p:cNvPr id="2115" name="WordArt 312">
              <a:extLst>
                <a:ext uri="{FF2B5EF4-FFF2-40B4-BE49-F238E27FC236}">
                  <a16:creationId xmlns:a16="http://schemas.microsoft.com/office/drawing/2014/main" id="{7BC945F9-8AB4-4E5A-8946-AEAD0541D0E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161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佐野市</a:t>
              </a:r>
            </a:p>
          </p:txBody>
        </p:sp>
      </p:grpSp>
      <p:grpSp>
        <p:nvGrpSpPr>
          <p:cNvPr id="2057" name="Group 313">
            <a:extLst>
              <a:ext uri="{FF2B5EF4-FFF2-40B4-BE49-F238E27FC236}">
                <a16:creationId xmlns:a16="http://schemas.microsoft.com/office/drawing/2014/main" id="{E7755FC0-3A70-4AC6-AFBD-E0165E5D80A8}"/>
              </a:ext>
            </a:extLst>
          </p:cNvPr>
          <p:cNvGrpSpPr>
            <a:grpSpLocks/>
          </p:cNvGrpSpPr>
          <p:nvPr/>
        </p:nvGrpSpPr>
        <p:grpSpPr bwMode="auto">
          <a:xfrm>
            <a:off x="6240463" y="5680075"/>
            <a:ext cx="530225" cy="133350"/>
            <a:chOff x="1726" y="1649"/>
            <a:chExt cx="334" cy="84"/>
          </a:xfrm>
        </p:grpSpPr>
        <p:sp>
          <p:nvSpPr>
            <p:cNvPr id="2112" name="WordArt 314">
              <a:extLst>
                <a:ext uri="{FF2B5EF4-FFF2-40B4-BE49-F238E27FC236}">
                  <a16:creationId xmlns:a16="http://schemas.microsoft.com/office/drawing/2014/main" id="{23174B1C-ADB0-49FF-A00F-D20EB245949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26" y="1649"/>
              <a:ext cx="333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さくら市</a:t>
              </a:r>
            </a:p>
          </p:txBody>
        </p:sp>
        <p:sp>
          <p:nvSpPr>
            <p:cNvPr id="2113" name="WordArt 315">
              <a:extLst>
                <a:ext uri="{FF2B5EF4-FFF2-40B4-BE49-F238E27FC236}">
                  <a16:creationId xmlns:a16="http://schemas.microsoft.com/office/drawing/2014/main" id="{7C061653-D1B6-42F1-8C19-AEF5DC1953F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27" y="165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さくら市</a:t>
              </a:r>
            </a:p>
          </p:txBody>
        </p:sp>
      </p:grpSp>
      <p:grpSp>
        <p:nvGrpSpPr>
          <p:cNvPr id="2058" name="Group 316">
            <a:extLst>
              <a:ext uri="{FF2B5EF4-FFF2-40B4-BE49-F238E27FC236}">
                <a16:creationId xmlns:a16="http://schemas.microsoft.com/office/drawing/2014/main" id="{B37A8FE2-FB61-401A-88ED-6FD00BF6B831}"/>
              </a:ext>
            </a:extLst>
          </p:cNvPr>
          <p:cNvGrpSpPr>
            <a:grpSpLocks/>
          </p:cNvGrpSpPr>
          <p:nvPr/>
        </p:nvGrpSpPr>
        <p:grpSpPr bwMode="auto">
          <a:xfrm>
            <a:off x="3135313" y="7300913"/>
            <a:ext cx="396875" cy="133350"/>
            <a:chOff x="764" y="1593"/>
            <a:chExt cx="250" cy="84"/>
          </a:xfrm>
        </p:grpSpPr>
        <p:sp>
          <p:nvSpPr>
            <p:cNvPr id="2110" name="WordArt 317">
              <a:extLst>
                <a:ext uri="{FF2B5EF4-FFF2-40B4-BE49-F238E27FC236}">
                  <a16:creationId xmlns:a16="http://schemas.microsoft.com/office/drawing/2014/main" id="{9DF97628-67F8-45D7-85C5-7FBA9EBFEED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64" y="1593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鹿沼市</a:t>
              </a:r>
            </a:p>
          </p:txBody>
        </p:sp>
        <p:sp>
          <p:nvSpPr>
            <p:cNvPr id="2111" name="WordArt 318">
              <a:extLst>
                <a:ext uri="{FF2B5EF4-FFF2-40B4-BE49-F238E27FC236}">
                  <a16:creationId xmlns:a16="http://schemas.microsoft.com/office/drawing/2014/main" id="{CE39D97C-771B-4878-8E0F-B805DACE6E7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65" y="159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鹿沼市</a:t>
              </a:r>
            </a:p>
          </p:txBody>
        </p:sp>
      </p:grpSp>
      <p:grpSp>
        <p:nvGrpSpPr>
          <p:cNvPr id="2059" name="Group 319">
            <a:extLst>
              <a:ext uri="{FF2B5EF4-FFF2-40B4-BE49-F238E27FC236}">
                <a16:creationId xmlns:a16="http://schemas.microsoft.com/office/drawing/2014/main" id="{CDB8E36A-D31F-4346-8490-4BB9439DB259}"/>
              </a:ext>
            </a:extLst>
          </p:cNvPr>
          <p:cNvGrpSpPr>
            <a:grpSpLocks/>
          </p:cNvGrpSpPr>
          <p:nvPr/>
        </p:nvGrpSpPr>
        <p:grpSpPr bwMode="auto">
          <a:xfrm>
            <a:off x="7500938" y="6221413"/>
            <a:ext cx="530225" cy="133350"/>
            <a:chOff x="1313" y="2047"/>
            <a:chExt cx="334" cy="84"/>
          </a:xfrm>
        </p:grpSpPr>
        <p:sp>
          <p:nvSpPr>
            <p:cNvPr id="2108" name="WordArt 320">
              <a:extLst>
                <a:ext uri="{FF2B5EF4-FFF2-40B4-BE49-F238E27FC236}">
                  <a16:creationId xmlns:a16="http://schemas.microsoft.com/office/drawing/2014/main" id="{17612228-2C2C-4121-B2AD-7CD67CB5FE7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13" y="2047"/>
              <a:ext cx="333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那須烏山市</a:t>
              </a:r>
            </a:p>
          </p:txBody>
        </p:sp>
        <p:sp>
          <p:nvSpPr>
            <p:cNvPr id="2109" name="WordArt 321">
              <a:extLst>
                <a:ext uri="{FF2B5EF4-FFF2-40B4-BE49-F238E27FC236}">
                  <a16:creationId xmlns:a16="http://schemas.microsoft.com/office/drawing/2014/main" id="{58E05EDA-C55D-4CC2-9DBA-989EB82EB41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14" y="204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那須烏山市</a:t>
              </a:r>
            </a:p>
          </p:txBody>
        </p:sp>
      </p:grpSp>
      <p:grpSp>
        <p:nvGrpSpPr>
          <p:cNvPr id="2060" name="Group 322">
            <a:extLst>
              <a:ext uri="{FF2B5EF4-FFF2-40B4-BE49-F238E27FC236}">
                <a16:creationId xmlns:a16="http://schemas.microsoft.com/office/drawing/2014/main" id="{81F0DAAA-53CB-4A79-A431-F4FAB074E128}"/>
              </a:ext>
            </a:extLst>
          </p:cNvPr>
          <p:cNvGrpSpPr>
            <a:grpSpLocks/>
          </p:cNvGrpSpPr>
          <p:nvPr/>
        </p:nvGrpSpPr>
        <p:grpSpPr bwMode="auto">
          <a:xfrm>
            <a:off x="2460625" y="4421188"/>
            <a:ext cx="396875" cy="133350"/>
            <a:chOff x="351" y="1991"/>
            <a:chExt cx="250" cy="84"/>
          </a:xfrm>
        </p:grpSpPr>
        <p:sp>
          <p:nvSpPr>
            <p:cNvPr id="2106" name="WordArt 323">
              <a:extLst>
                <a:ext uri="{FF2B5EF4-FFF2-40B4-BE49-F238E27FC236}">
                  <a16:creationId xmlns:a16="http://schemas.microsoft.com/office/drawing/2014/main" id="{30529BF4-7EF9-4447-AEA8-7D8B3E176DA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1" y="1991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日光市</a:t>
              </a:r>
            </a:p>
          </p:txBody>
        </p:sp>
        <p:sp>
          <p:nvSpPr>
            <p:cNvPr id="2107" name="WordArt 324">
              <a:extLst>
                <a:ext uri="{FF2B5EF4-FFF2-40B4-BE49-F238E27FC236}">
                  <a16:creationId xmlns:a16="http://schemas.microsoft.com/office/drawing/2014/main" id="{87295134-0361-4F98-BCF5-7E38C14ED79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2" y="199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日光市</a:t>
              </a:r>
            </a:p>
          </p:txBody>
        </p:sp>
      </p:grpSp>
      <p:grpSp>
        <p:nvGrpSpPr>
          <p:cNvPr id="2061" name="Group 325">
            <a:extLst>
              <a:ext uri="{FF2B5EF4-FFF2-40B4-BE49-F238E27FC236}">
                <a16:creationId xmlns:a16="http://schemas.microsoft.com/office/drawing/2014/main" id="{5E71EFEA-1063-4AF3-BE80-E8AE316C5A4A}"/>
              </a:ext>
            </a:extLst>
          </p:cNvPr>
          <p:cNvGrpSpPr>
            <a:grpSpLocks/>
          </p:cNvGrpSpPr>
          <p:nvPr/>
        </p:nvGrpSpPr>
        <p:grpSpPr bwMode="auto">
          <a:xfrm>
            <a:off x="5386388" y="8786813"/>
            <a:ext cx="530225" cy="133350"/>
            <a:chOff x="1719" y="2022"/>
            <a:chExt cx="334" cy="84"/>
          </a:xfrm>
        </p:grpSpPr>
        <p:sp>
          <p:nvSpPr>
            <p:cNvPr id="2104" name="WordArt 326">
              <a:extLst>
                <a:ext uri="{FF2B5EF4-FFF2-40B4-BE49-F238E27FC236}">
                  <a16:creationId xmlns:a16="http://schemas.microsoft.com/office/drawing/2014/main" id="{0BC3F8CA-D1E0-400C-979E-E54EEDF8999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19" y="2022"/>
              <a:ext cx="333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上三川町</a:t>
              </a:r>
            </a:p>
          </p:txBody>
        </p:sp>
        <p:sp>
          <p:nvSpPr>
            <p:cNvPr id="2105" name="WordArt 327">
              <a:extLst>
                <a:ext uri="{FF2B5EF4-FFF2-40B4-BE49-F238E27FC236}">
                  <a16:creationId xmlns:a16="http://schemas.microsoft.com/office/drawing/2014/main" id="{EAC41EFE-2147-4975-9F9A-1F4A66AE32F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20" y="202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上三川町</a:t>
              </a:r>
            </a:p>
          </p:txBody>
        </p:sp>
      </p:grpSp>
      <p:grpSp>
        <p:nvGrpSpPr>
          <p:cNvPr id="2062" name="Group 328">
            <a:extLst>
              <a:ext uri="{FF2B5EF4-FFF2-40B4-BE49-F238E27FC236}">
                <a16:creationId xmlns:a16="http://schemas.microsoft.com/office/drawing/2014/main" id="{D4E8A4EC-C584-4404-9F29-A7C8005B34D6}"/>
              </a:ext>
            </a:extLst>
          </p:cNvPr>
          <p:cNvGrpSpPr>
            <a:grpSpLocks/>
          </p:cNvGrpSpPr>
          <p:nvPr/>
        </p:nvGrpSpPr>
        <p:grpSpPr bwMode="auto">
          <a:xfrm>
            <a:off x="4440238" y="10180638"/>
            <a:ext cx="396875" cy="133350"/>
            <a:chOff x="757" y="1966"/>
            <a:chExt cx="250" cy="84"/>
          </a:xfrm>
        </p:grpSpPr>
        <p:sp>
          <p:nvSpPr>
            <p:cNvPr id="2102" name="WordArt 329">
              <a:extLst>
                <a:ext uri="{FF2B5EF4-FFF2-40B4-BE49-F238E27FC236}">
                  <a16:creationId xmlns:a16="http://schemas.microsoft.com/office/drawing/2014/main" id="{8B8F6746-4D19-41B2-BDA0-176EDD353C9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57" y="1966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小山市</a:t>
              </a:r>
            </a:p>
          </p:txBody>
        </p:sp>
        <p:sp>
          <p:nvSpPr>
            <p:cNvPr id="2103" name="WordArt 330">
              <a:extLst>
                <a:ext uri="{FF2B5EF4-FFF2-40B4-BE49-F238E27FC236}">
                  <a16:creationId xmlns:a16="http://schemas.microsoft.com/office/drawing/2014/main" id="{EB016284-C221-4652-B63C-D7C25A2A9F8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58" y="196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小山市</a:t>
              </a:r>
            </a:p>
          </p:txBody>
        </p:sp>
      </p:grpSp>
      <p:grpSp>
        <p:nvGrpSpPr>
          <p:cNvPr id="2063" name="Group 331">
            <a:extLst>
              <a:ext uri="{FF2B5EF4-FFF2-40B4-BE49-F238E27FC236}">
                <a16:creationId xmlns:a16="http://schemas.microsoft.com/office/drawing/2014/main" id="{006BB9B9-0214-4A1D-8125-0301AF5494CD}"/>
              </a:ext>
            </a:extLst>
          </p:cNvPr>
          <p:cNvGrpSpPr>
            <a:grpSpLocks/>
          </p:cNvGrpSpPr>
          <p:nvPr/>
        </p:nvGrpSpPr>
        <p:grpSpPr bwMode="auto">
          <a:xfrm>
            <a:off x="6421438" y="6580188"/>
            <a:ext cx="530225" cy="133350"/>
            <a:chOff x="1313" y="2299"/>
            <a:chExt cx="334" cy="84"/>
          </a:xfrm>
        </p:grpSpPr>
        <p:sp>
          <p:nvSpPr>
            <p:cNvPr id="2100" name="WordArt 332">
              <a:extLst>
                <a:ext uri="{FF2B5EF4-FFF2-40B4-BE49-F238E27FC236}">
                  <a16:creationId xmlns:a16="http://schemas.microsoft.com/office/drawing/2014/main" id="{D56D2D69-77F8-46AA-A782-D817E445EF9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13" y="2299"/>
              <a:ext cx="333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高根沢町</a:t>
              </a:r>
            </a:p>
          </p:txBody>
        </p:sp>
        <p:sp>
          <p:nvSpPr>
            <p:cNvPr id="2101" name="WordArt 333">
              <a:extLst>
                <a:ext uri="{FF2B5EF4-FFF2-40B4-BE49-F238E27FC236}">
                  <a16:creationId xmlns:a16="http://schemas.microsoft.com/office/drawing/2014/main" id="{8D2A4E86-663B-4A78-AA2A-628C4558F33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14" y="230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高根沢町</a:t>
              </a:r>
            </a:p>
          </p:txBody>
        </p:sp>
      </p:grpSp>
      <p:grpSp>
        <p:nvGrpSpPr>
          <p:cNvPr id="2064" name="Group 334">
            <a:extLst>
              <a:ext uri="{FF2B5EF4-FFF2-40B4-BE49-F238E27FC236}">
                <a16:creationId xmlns:a16="http://schemas.microsoft.com/office/drawing/2014/main" id="{2B075D92-502C-4E5C-B9FC-AB4A3EFF328D}"/>
              </a:ext>
            </a:extLst>
          </p:cNvPr>
          <p:cNvGrpSpPr>
            <a:grpSpLocks/>
          </p:cNvGrpSpPr>
          <p:nvPr/>
        </p:nvGrpSpPr>
        <p:grpSpPr bwMode="auto">
          <a:xfrm>
            <a:off x="6375400" y="8875713"/>
            <a:ext cx="396875" cy="133350"/>
            <a:chOff x="351" y="2243"/>
            <a:chExt cx="250" cy="84"/>
          </a:xfrm>
        </p:grpSpPr>
        <p:sp>
          <p:nvSpPr>
            <p:cNvPr id="2098" name="WordArt 335">
              <a:extLst>
                <a:ext uri="{FF2B5EF4-FFF2-40B4-BE49-F238E27FC236}">
                  <a16:creationId xmlns:a16="http://schemas.microsoft.com/office/drawing/2014/main" id="{2EDBF097-A974-41BC-B587-293E2EAAF8F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1" y="2243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真岡市</a:t>
              </a:r>
            </a:p>
          </p:txBody>
        </p:sp>
        <p:sp>
          <p:nvSpPr>
            <p:cNvPr id="2099" name="WordArt 336">
              <a:extLst>
                <a:ext uri="{FF2B5EF4-FFF2-40B4-BE49-F238E27FC236}">
                  <a16:creationId xmlns:a16="http://schemas.microsoft.com/office/drawing/2014/main" id="{449542A9-25F9-4C4B-B833-6C6542C26C2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2" y="224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真岡市</a:t>
              </a:r>
            </a:p>
          </p:txBody>
        </p:sp>
      </p:grpSp>
      <p:grpSp>
        <p:nvGrpSpPr>
          <p:cNvPr id="2065" name="Group 337">
            <a:extLst>
              <a:ext uri="{FF2B5EF4-FFF2-40B4-BE49-F238E27FC236}">
                <a16:creationId xmlns:a16="http://schemas.microsoft.com/office/drawing/2014/main" id="{772ADCA6-C3ED-425F-9357-AE3130B346D1}"/>
              </a:ext>
            </a:extLst>
          </p:cNvPr>
          <p:cNvGrpSpPr>
            <a:grpSpLocks/>
          </p:cNvGrpSpPr>
          <p:nvPr/>
        </p:nvGrpSpPr>
        <p:grpSpPr bwMode="auto">
          <a:xfrm>
            <a:off x="8005763" y="5275263"/>
            <a:ext cx="530225" cy="133350"/>
            <a:chOff x="1719" y="2274"/>
            <a:chExt cx="334" cy="84"/>
          </a:xfrm>
        </p:grpSpPr>
        <p:sp>
          <p:nvSpPr>
            <p:cNvPr id="2096" name="WordArt 338">
              <a:extLst>
                <a:ext uri="{FF2B5EF4-FFF2-40B4-BE49-F238E27FC236}">
                  <a16:creationId xmlns:a16="http://schemas.microsoft.com/office/drawing/2014/main" id="{19FEB730-2D6B-4EF0-8164-CDEA339A47E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19" y="2274"/>
              <a:ext cx="333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那珂川町</a:t>
              </a:r>
            </a:p>
          </p:txBody>
        </p:sp>
        <p:sp>
          <p:nvSpPr>
            <p:cNvPr id="2097" name="WordArt 339">
              <a:extLst>
                <a:ext uri="{FF2B5EF4-FFF2-40B4-BE49-F238E27FC236}">
                  <a16:creationId xmlns:a16="http://schemas.microsoft.com/office/drawing/2014/main" id="{5B725562-1990-4E2E-9E27-97963FEC518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20" y="2275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那珂川町</a:t>
              </a:r>
            </a:p>
          </p:txBody>
        </p:sp>
      </p:grpSp>
      <p:grpSp>
        <p:nvGrpSpPr>
          <p:cNvPr id="2066" name="Group 340">
            <a:extLst>
              <a:ext uri="{FF2B5EF4-FFF2-40B4-BE49-F238E27FC236}">
                <a16:creationId xmlns:a16="http://schemas.microsoft.com/office/drawing/2014/main" id="{8476926A-AF56-4D4C-8398-47FEED0BF48A}"/>
              </a:ext>
            </a:extLst>
          </p:cNvPr>
          <p:cNvGrpSpPr>
            <a:grpSpLocks/>
          </p:cNvGrpSpPr>
          <p:nvPr/>
        </p:nvGrpSpPr>
        <p:grpSpPr bwMode="auto">
          <a:xfrm>
            <a:off x="5565775" y="4510088"/>
            <a:ext cx="396875" cy="133350"/>
            <a:chOff x="757" y="2218"/>
            <a:chExt cx="250" cy="84"/>
          </a:xfrm>
        </p:grpSpPr>
        <p:sp>
          <p:nvSpPr>
            <p:cNvPr id="2094" name="WordArt 341">
              <a:extLst>
                <a:ext uri="{FF2B5EF4-FFF2-40B4-BE49-F238E27FC236}">
                  <a16:creationId xmlns:a16="http://schemas.microsoft.com/office/drawing/2014/main" id="{47391622-E452-448E-85C1-E3A47868DC9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57" y="2218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矢板市</a:t>
              </a:r>
            </a:p>
          </p:txBody>
        </p:sp>
        <p:sp>
          <p:nvSpPr>
            <p:cNvPr id="2095" name="WordArt 342">
              <a:extLst>
                <a:ext uri="{FF2B5EF4-FFF2-40B4-BE49-F238E27FC236}">
                  <a16:creationId xmlns:a16="http://schemas.microsoft.com/office/drawing/2014/main" id="{D604D4DA-F4CD-430C-AD7A-D7830F4EE6E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58" y="221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矢板市</a:t>
              </a:r>
            </a:p>
          </p:txBody>
        </p:sp>
      </p:grpSp>
      <p:grpSp>
        <p:nvGrpSpPr>
          <p:cNvPr id="2067" name="Group 343">
            <a:extLst>
              <a:ext uri="{FF2B5EF4-FFF2-40B4-BE49-F238E27FC236}">
                <a16:creationId xmlns:a16="http://schemas.microsoft.com/office/drawing/2014/main" id="{70358943-7E1F-4DF9-A438-E117063DBD56}"/>
              </a:ext>
            </a:extLst>
          </p:cNvPr>
          <p:cNvGrpSpPr>
            <a:grpSpLocks/>
          </p:cNvGrpSpPr>
          <p:nvPr/>
        </p:nvGrpSpPr>
        <p:grpSpPr bwMode="auto">
          <a:xfrm>
            <a:off x="5160963" y="9371013"/>
            <a:ext cx="396875" cy="133350"/>
            <a:chOff x="351" y="2558"/>
            <a:chExt cx="250" cy="84"/>
          </a:xfrm>
        </p:grpSpPr>
        <p:sp>
          <p:nvSpPr>
            <p:cNvPr id="2092" name="WordArt 344">
              <a:extLst>
                <a:ext uri="{FF2B5EF4-FFF2-40B4-BE49-F238E27FC236}">
                  <a16:creationId xmlns:a16="http://schemas.microsoft.com/office/drawing/2014/main" id="{9440BB13-590F-4A7D-8350-07C2363917B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1" y="2558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下野市</a:t>
              </a:r>
            </a:p>
          </p:txBody>
        </p:sp>
        <p:sp>
          <p:nvSpPr>
            <p:cNvPr id="2093" name="WordArt 345">
              <a:extLst>
                <a:ext uri="{FF2B5EF4-FFF2-40B4-BE49-F238E27FC236}">
                  <a16:creationId xmlns:a16="http://schemas.microsoft.com/office/drawing/2014/main" id="{BFB9B754-613D-4F6B-9494-AD01E35B1E4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2" y="255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下野市</a:t>
              </a:r>
            </a:p>
          </p:txBody>
        </p:sp>
      </p:grpSp>
      <p:grpSp>
        <p:nvGrpSpPr>
          <p:cNvPr id="2068" name="Group 346">
            <a:extLst>
              <a:ext uri="{FF2B5EF4-FFF2-40B4-BE49-F238E27FC236}">
                <a16:creationId xmlns:a16="http://schemas.microsoft.com/office/drawing/2014/main" id="{6B5DA0FE-57EE-4014-9185-A2E6D9B48070}"/>
              </a:ext>
            </a:extLst>
          </p:cNvPr>
          <p:cNvGrpSpPr>
            <a:grpSpLocks/>
          </p:cNvGrpSpPr>
          <p:nvPr/>
        </p:nvGrpSpPr>
        <p:grpSpPr bwMode="auto">
          <a:xfrm>
            <a:off x="7366000" y="8515350"/>
            <a:ext cx="396875" cy="133350"/>
            <a:chOff x="757" y="2533"/>
            <a:chExt cx="250" cy="84"/>
          </a:xfrm>
        </p:grpSpPr>
        <p:sp>
          <p:nvSpPr>
            <p:cNvPr id="2090" name="WordArt 347">
              <a:extLst>
                <a:ext uri="{FF2B5EF4-FFF2-40B4-BE49-F238E27FC236}">
                  <a16:creationId xmlns:a16="http://schemas.microsoft.com/office/drawing/2014/main" id="{53338C5F-D576-4C50-90BC-E60BEBCA52F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57" y="2533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益子町</a:t>
              </a:r>
            </a:p>
          </p:txBody>
        </p:sp>
        <p:sp>
          <p:nvSpPr>
            <p:cNvPr id="2091" name="WordArt 348">
              <a:extLst>
                <a:ext uri="{FF2B5EF4-FFF2-40B4-BE49-F238E27FC236}">
                  <a16:creationId xmlns:a16="http://schemas.microsoft.com/office/drawing/2014/main" id="{BABAE0D2-D957-4461-9A4F-EEAA3EFC613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58" y="253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益子町</a:t>
              </a:r>
            </a:p>
          </p:txBody>
        </p:sp>
      </p:grpSp>
      <p:grpSp>
        <p:nvGrpSpPr>
          <p:cNvPr id="2069" name="Group 352">
            <a:extLst>
              <a:ext uri="{FF2B5EF4-FFF2-40B4-BE49-F238E27FC236}">
                <a16:creationId xmlns:a16="http://schemas.microsoft.com/office/drawing/2014/main" id="{103C05DC-3921-4FC7-8E1D-61190D819A1F}"/>
              </a:ext>
            </a:extLst>
          </p:cNvPr>
          <p:cNvGrpSpPr>
            <a:grpSpLocks/>
          </p:cNvGrpSpPr>
          <p:nvPr/>
        </p:nvGrpSpPr>
        <p:grpSpPr bwMode="auto">
          <a:xfrm>
            <a:off x="8175625" y="7796213"/>
            <a:ext cx="396875" cy="133350"/>
            <a:chOff x="757" y="2785"/>
            <a:chExt cx="250" cy="84"/>
          </a:xfrm>
        </p:grpSpPr>
        <p:sp>
          <p:nvSpPr>
            <p:cNvPr id="2088" name="WordArt 353">
              <a:extLst>
                <a:ext uri="{FF2B5EF4-FFF2-40B4-BE49-F238E27FC236}">
                  <a16:creationId xmlns:a16="http://schemas.microsoft.com/office/drawing/2014/main" id="{2A7CC4C8-76DD-404B-B4A1-7D50F989684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57" y="2785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茂木町</a:t>
              </a:r>
            </a:p>
          </p:txBody>
        </p:sp>
        <p:sp>
          <p:nvSpPr>
            <p:cNvPr id="2089" name="WordArt 354">
              <a:extLst>
                <a:ext uri="{FF2B5EF4-FFF2-40B4-BE49-F238E27FC236}">
                  <a16:creationId xmlns:a16="http://schemas.microsoft.com/office/drawing/2014/main" id="{3175AAF4-610F-4A3C-8AFD-BAD01AE020B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58" y="278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茂木町</a:t>
              </a:r>
            </a:p>
          </p:txBody>
        </p:sp>
      </p:grpSp>
      <p:grpSp>
        <p:nvGrpSpPr>
          <p:cNvPr id="2070" name="Group 355">
            <a:extLst>
              <a:ext uri="{FF2B5EF4-FFF2-40B4-BE49-F238E27FC236}">
                <a16:creationId xmlns:a16="http://schemas.microsoft.com/office/drawing/2014/main" id="{3DE25C29-EE11-414C-8B05-25517ABCE541}"/>
              </a:ext>
            </a:extLst>
          </p:cNvPr>
          <p:cNvGrpSpPr>
            <a:grpSpLocks/>
          </p:cNvGrpSpPr>
          <p:nvPr/>
        </p:nvGrpSpPr>
        <p:grpSpPr bwMode="auto">
          <a:xfrm>
            <a:off x="4583113" y="4779963"/>
            <a:ext cx="396875" cy="133350"/>
            <a:chOff x="413" y="3123"/>
            <a:chExt cx="250" cy="84"/>
          </a:xfrm>
        </p:grpSpPr>
        <p:sp>
          <p:nvSpPr>
            <p:cNvPr id="2086" name="WordArt 356">
              <a:extLst>
                <a:ext uri="{FF2B5EF4-FFF2-40B4-BE49-F238E27FC236}">
                  <a16:creationId xmlns:a16="http://schemas.microsoft.com/office/drawing/2014/main" id="{2D194802-6BAF-4501-A6B1-44D1E132EC6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3" y="3123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塩谷町</a:t>
              </a:r>
            </a:p>
          </p:txBody>
        </p:sp>
        <p:sp>
          <p:nvSpPr>
            <p:cNvPr id="2087" name="WordArt 357">
              <a:extLst>
                <a:ext uri="{FF2B5EF4-FFF2-40B4-BE49-F238E27FC236}">
                  <a16:creationId xmlns:a16="http://schemas.microsoft.com/office/drawing/2014/main" id="{A5313525-4157-41F1-91EB-B36D4F5D74D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4" y="312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塩谷町</a:t>
              </a:r>
            </a:p>
          </p:txBody>
        </p:sp>
      </p:grpSp>
      <p:grpSp>
        <p:nvGrpSpPr>
          <p:cNvPr id="2071" name="Group 358">
            <a:extLst>
              <a:ext uri="{FF2B5EF4-FFF2-40B4-BE49-F238E27FC236}">
                <a16:creationId xmlns:a16="http://schemas.microsoft.com/office/drawing/2014/main" id="{38DF70D8-CF41-4218-A9CC-C32260013DC9}"/>
              </a:ext>
            </a:extLst>
          </p:cNvPr>
          <p:cNvGrpSpPr>
            <a:grpSpLocks/>
          </p:cNvGrpSpPr>
          <p:nvPr/>
        </p:nvGrpSpPr>
        <p:grpSpPr bwMode="auto">
          <a:xfrm>
            <a:off x="4035425" y="11261725"/>
            <a:ext cx="396875" cy="133350"/>
            <a:chOff x="819" y="3098"/>
            <a:chExt cx="250" cy="84"/>
          </a:xfrm>
        </p:grpSpPr>
        <p:sp>
          <p:nvSpPr>
            <p:cNvPr id="2084" name="WordArt 359">
              <a:extLst>
                <a:ext uri="{FF2B5EF4-FFF2-40B4-BE49-F238E27FC236}">
                  <a16:creationId xmlns:a16="http://schemas.microsoft.com/office/drawing/2014/main" id="{A5F37C79-2A0E-49E0-B8BE-921FFD6DB16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9" y="3098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野木町</a:t>
              </a:r>
            </a:p>
          </p:txBody>
        </p:sp>
        <p:sp>
          <p:nvSpPr>
            <p:cNvPr id="2085" name="WordArt 360">
              <a:extLst>
                <a:ext uri="{FF2B5EF4-FFF2-40B4-BE49-F238E27FC236}">
                  <a16:creationId xmlns:a16="http://schemas.microsoft.com/office/drawing/2014/main" id="{3378FCF8-C9A0-4D1E-925E-7B94397216F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0" y="309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野木町</a:t>
              </a:r>
            </a:p>
          </p:txBody>
        </p:sp>
      </p:grpSp>
      <p:grpSp>
        <p:nvGrpSpPr>
          <p:cNvPr id="2072" name="Group 361">
            <a:extLst>
              <a:ext uri="{FF2B5EF4-FFF2-40B4-BE49-F238E27FC236}">
                <a16:creationId xmlns:a16="http://schemas.microsoft.com/office/drawing/2014/main" id="{745EF9C9-D90D-48C0-A282-44C6C6483C4C}"/>
              </a:ext>
            </a:extLst>
          </p:cNvPr>
          <p:cNvGrpSpPr>
            <a:grpSpLocks/>
          </p:cNvGrpSpPr>
          <p:nvPr/>
        </p:nvGrpSpPr>
        <p:grpSpPr bwMode="auto">
          <a:xfrm>
            <a:off x="4538663" y="8561388"/>
            <a:ext cx="396875" cy="133350"/>
            <a:chOff x="413" y="3375"/>
            <a:chExt cx="250" cy="84"/>
          </a:xfrm>
        </p:grpSpPr>
        <p:sp>
          <p:nvSpPr>
            <p:cNvPr id="2082" name="WordArt 362">
              <a:extLst>
                <a:ext uri="{FF2B5EF4-FFF2-40B4-BE49-F238E27FC236}">
                  <a16:creationId xmlns:a16="http://schemas.microsoft.com/office/drawing/2014/main" id="{446871A4-822F-4CC3-8EC0-1751FF66015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3" y="3375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壬生町</a:t>
              </a:r>
            </a:p>
          </p:txBody>
        </p:sp>
        <p:sp>
          <p:nvSpPr>
            <p:cNvPr id="2083" name="WordArt 363">
              <a:extLst>
                <a:ext uri="{FF2B5EF4-FFF2-40B4-BE49-F238E27FC236}">
                  <a16:creationId xmlns:a16="http://schemas.microsoft.com/office/drawing/2014/main" id="{451B5045-49F3-43FC-B0AD-0926EAF80EC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4" y="337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壬生町</a:t>
              </a:r>
            </a:p>
          </p:txBody>
        </p:sp>
      </p:grpSp>
      <p:grpSp>
        <p:nvGrpSpPr>
          <p:cNvPr id="2073" name="Group 364">
            <a:extLst>
              <a:ext uri="{FF2B5EF4-FFF2-40B4-BE49-F238E27FC236}">
                <a16:creationId xmlns:a16="http://schemas.microsoft.com/office/drawing/2014/main" id="{243A0B97-3B01-414C-AFAF-89B4069268DE}"/>
              </a:ext>
            </a:extLst>
          </p:cNvPr>
          <p:cNvGrpSpPr>
            <a:grpSpLocks/>
          </p:cNvGrpSpPr>
          <p:nvPr/>
        </p:nvGrpSpPr>
        <p:grpSpPr bwMode="auto">
          <a:xfrm>
            <a:off x="6653213" y="7570788"/>
            <a:ext cx="396875" cy="133350"/>
            <a:chOff x="819" y="3350"/>
            <a:chExt cx="250" cy="84"/>
          </a:xfrm>
        </p:grpSpPr>
        <p:sp>
          <p:nvSpPr>
            <p:cNvPr id="2080" name="WordArt 365">
              <a:extLst>
                <a:ext uri="{FF2B5EF4-FFF2-40B4-BE49-F238E27FC236}">
                  <a16:creationId xmlns:a16="http://schemas.microsoft.com/office/drawing/2014/main" id="{7B8F8CE4-EA97-4083-8124-F1A0004D3EB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9" y="3350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芳賀町</a:t>
              </a:r>
            </a:p>
          </p:txBody>
        </p:sp>
        <p:sp>
          <p:nvSpPr>
            <p:cNvPr id="2081" name="WordArt 366">
              <a:extLst>
                <a:ext uri="{FF2B5EF4-FFF2-40B4-BE49-F238E27FC236}">
                  <a16:creationId xmlns:a16="http://schemas.microsoft.com/office/drawing/2014/main" id="{238E2F8D-410D-41A6-B316-74C2A063E7F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0" y="335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芳賀町</a:t>
              </a:r>
            </a:p>
          </p:txBody>
        </p:sp>
      </p:grpSp>
      <p:grpSp>
        <p:nvGrpSpPr>
          <p:cNvPr id="2074" name="Group 367">
            <a:extLst>
              <a:ext uri="{FF2B5EF4-FFF2-40B4-BE49-F238E27FC236}">
                <a16:creationId xmlns:a16="http://schemas.microsoft.com/office/drawing/2014/main" id="{42BC7A46-4C79-4A3D-9742-10D672B8E017}"/>
              </a:ext>
            </a:extLst>
          </p:cNvPr>
          <p:cNvGrpSpPr>
            <a:grpSpLocks/>
          </p:cNvGrpSpPr>
          <p:nvPr/>
        </p:nvGrpSpPr>
        <p:grpSpPr bwMode="auto">
          <a:xfrm>
            <a:off x="7329488" y="7391400"/>
            <a:ext cx="396875" cy="133350"/>
            <a:chOff x="406" y="3748"/>
            <a:chExt cx="250" cy="84"/>
          </a:xfrm>
        </p:grpSpPr>
        <p:sp>
          <p:nvSpPr>
            <p:cNvPr id="2078" name="WordArt 368">
              <a:extLst>
                <a:ext uri="{FF2B5EF4-FFF2-40B4-BE49-F238E27FC236}">
                  <a16:creationId xmlns:a16="http://schemas.microsoft.com/office/drawing/2014/main" id="{1FFF9024-8C81-4C4F-9F1D-83D39976A3C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6" y="3748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市貝町</a:t>
              </a:r>
            </a:p>
          </p:txBody>
        </p:sp>
        <p:sp>
          <p:nvSpPr>
            <p:cNvPr id="2079" name="WordArt 369">
              <a:extLst>
                <a:ext uri="{FF2B5EF4-FFF2-40B4-BE49-F238E27FC236}">
                  <a16:creationId xmlns:a16="http://schemas.microsoft.com/office/drawing/2014/main" id="{A393597B-711F-46CC-AABF-EFDE0463580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7" y="374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市貝町</a:t>
              </a:r>
            </a:p>
          </p:txBody>
        </p:sp>
      </p:grpSp>
      <p:grpSp>
        <p:nvGrpSpPr>
          <p:cNvPr id="2075" name="Group 370">
            <a:extLst>
              <a:ext uri="{FF2B5EF4-FFF2-40B4-BE49-F238E27FC236}">
                <a16:creationId xmlns:a16="http://schemas.microsoft.com/office/drawing/2014/main" id="{A494CDF4-4BF5-472D-9EFE-A054BA347D89}"/>
              </a:ext>
            </a:extLst>
          </p:cNvPr>
          <p:cNvGrpSpPr>
            <a:grpSpLocks/>
          </p:cNvGrpSpPr>
          <p:nvPr/>
        </p:nvGrpSpPr>
        <p:grpSpPr bwMode="auto">
          <a:xfrm>
            <a:off x="7275513" y="1944688"/>
            <a:ext cx="396875" cy="133350"/>
            <a:chOff x="812" y="3723"/>
            <a:chExt cx="250" cy="84"/>
          </a:xfrm>
        </p:grpSpPr>
        <p:sp>
          <p:nvSpPr>
            <p:cNvPr id="2076" name="WordArt 371">
              <a:extLst>
                <a:ext uri="{FF2B5EF4-FFF2-40B4-BE49-F238E27FC236}">
                  <a16:creationId xmlns:a16="http://schemas.microsoft.com/office/drawing/2014/main" id="{5C9CCB4D-84E3-4519-8932-4FB5D166DDA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2" y="3723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那須町</a:t>
              </a:r>
            </a:p>
          </p:txBody>
        </p:sp>
        <p:sp>
          <p:nvSpPr>
            <p:cNvPr id="2077" name="WordArt 372">
              <a:extLst>
                <a:ext uri="{FF2B5EF4-FFF2-40B4-BE49-F238E27FC236}">
                  <a16:creationId xmlns:a16="http://schemas.microsoft.com/office/drawing/2014/main" id="{1B23117E-B6B8-49DA-879C-8C4AC301610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3" y="372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那須町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グループ化 2">
            <a:extLst>
              <a:ext uri="{FF2B5EF4-FFF2-40B4-BE49-F238E27FC236}">
                <a16:creationId xmlns:a16="http://schemas.microsoft.com/office/drawing/2014/main" id="{7BF774AE-78E5-45F5-84A4-0CBE91344C30}"/>
              </a:ext>
            </a:extLst>
          </p:cNvPr>
          <p:cNvGrpSpPr>
            <a:grpSpLocks/>
          </p:cNvGrpSpPr>
          <p:nvPr/>
        </p:nvGrpSpPr>
        <p:grpSpPr bwMode="auto">
          <a:xfrm>
            <a:off x="479425" y="820738"/>
            <a:ext cx="8642350" cy="10801350"/>
            <a:chOff x="479425" y="820738"/>
            <a:chExt cx="8642350" cy="10801350"/>
          </a:xfrm>
        </p:grpSpPr>
        <p:sp>
          <p:nvSpPr>
            <p:cNvPr id="3150" name="Freeform 136">
              <a:extLst>
                <a:ext uri="{FF2B5EF4-FFF2-40B4-BE49-F238E27FC236}">
                  <a16:creationId xmlns:a16="http://schemas.microsoft.com/office/drawing/2014/main" id="{256AD8FD-770D-4AF1-B436-11DF77599B6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0013" y="8201026"/>
              <a:ext cx="2160588" cy="3240088"/>
            </a:xfrm>
            <a:custGeom>
              <a:avLst/>
              <a:gdLst>
                <a:gd name="T0" fmla="*/ 0 w 2160588"/>
                <a:gd name="T1" fmla="*/ 0 h 3240088"/>
                <a:gd name="T2" fmla="*/ 180975 w 2160588"/>
                <a:gd name="T3" fmla="*/ 0 h 3240088"/>
                <a:gd name="T4" fmla="*/ 180975 w 2160588"/>
                <a:gd name="T5" fmla="*/ 179388 h 3240088"/>
                <a:gd name="T6" fmla="*/ 1620838 w 2160588"/>
                <a:gd name="T7" fmla="*/ 179388 h 3240088"/>
                <a:gd name="T8" fmla="*/ 1620838 w 2160588"/>
                <a:gd name="T9" fmla="*/ 360363 h 3240088"/>
                <a:gd name="T10" fmla="*/ 1800226 w 2160588"/>
                <a:gd name="T11" fmla="*/ 360363 h 3240088"/>
                <a:gd name="T12" fmla="*/ 1800226 w 2160588"/>
                <a:gd name="T13" fmla="*/ 720725 h 3240088"/>
                <a:gd name="T14" fmla="*/ 1981201 w 2160588"/>
                <a:gd name="T15" fmla="*/ 720725 h 3240088"/>
                <a:gd name="T16" fmla="*/ 1981201 w 2160588"/>
                <a:gd name="T17" fmla="*/ 900113 h 3240088"/>
                <a:gd name="T18" fmla="*/ 1981201 w 2160588"/>
                <a:gd name="T19" fmla="*/ 1079500 h 3240088"/>
                <a:gd name="T20" fmla="*/ 2160588 w 2160588"/>
                <a:gd name="T21" fmla="*/ 1079500 h 3240088"/>
                <a:gd name="T22" fmla="*/ 2160588 w 2160588"/>
                <a:gd name="T23" fmla="*/ 1439863 h 3240088"/>
                <a:gd name="T24" fmla="*/ 1800226 w 2160588"/>
                <a:gd name="T25" fmla="*/ 1439863 h 3240088"/>
                <a:gd name="T26" fmla="*/ 1800226 w 2160588"/>
                <a:gd name="T27" fmla="*/ 1620838 h 3240088"/>
                <a:gd name="T28" fmla="*/ 1620838 w 2160588"/>
                <a:gd name="T29" fmla="*/ 1620838 h 3240088"/>
                <a:gd name="T30" fmla="*/ 1620838 w 2160588"/>
                <a:gd name="T31" fmla="*/ 1979613 h 3240088"/>
                <a:gd name="T32" fmla="*/ 1439863 w 2160588"/>
                <a:gd name="T33" fmla="*/ 1979613 h 3240088"/>
                <a:gd name="T34" fmla="*/ 1439863 w 2160588"/>
                <a:gd name="T35" fmla="*/ 2700338 h 3240088"/>
                <a:gd name="T36" fmla="*/ 1260475 w 2160588"/>
                <a:gd name="T37" fmla="*/ 2700338 h 3240088"/>
                <a:gd name="T38" fmla="*/ 1260475 w 2160588"/>
                <a:gd name="T39" fmla="*/ 3060700 h 3240088"/>
                <a:gd name="T40" fmla="*/ 1081088 w 2160588"/>
                <a:gd name="T41" fmla="*/ 3060700 h 3240088"/>
                <a:gd name="T42" fmla="*/ 1081088 w 2160588"/>
                <a:gd name="T43" fmla="*/ 3240088 h 3240088"/>
                <a:gd name="T44" fmla="*/ 720725 w 2160588"/>
                <a:gd name="T45" fmla="*/ 3240088 h 3240088"/>
                <a:gd name="T46" fmla="*/ 720725 w 2160588"/>
                <a:gd name="T47" fmla="*/ 2520950 h 3240088"/>
                <a:gd name="T48" fmla="*/ 360363 w 2160588"/>
                <a:gd name="T49" fmla="*/ 2520950 h 3240088"/>
                <a:gd name="T50" fmla="*/ 360363 w 2160588"/>
                <a:gd name="T51" fmla="*/ 2160588 h 3240088"/>
                <a:gd name="T52" fmla="*/ 360362 w 2160588"/>
                <a:gd name="T53" fmla="*/ 2160588 h 3240088"/>
                <a:gd name="T54" fmla="*/ 360362 w 2160588"/>
                <a:gd name="T55" fmla="*/ 1979612 h 3240088"/>
                <a:gd name="T56" fmla="*/ 360362 w 2160588"/>
                <a:gd name="T57" fmla="*/ 1439862 h 3240088"/>
                <a:gd name="T58" fmla="*/ 539750 w 2160588"/>
                <a:gd name="T59" fmla="*/ 1439862 h 3240088"/>
                <a:gd name="T60" fmla="*/ 539750 w 2160588"/>
                <a:gd name="T61" fmla="*/ 1260475 h 3240088"/>
                <a:gd name="T62" fmla="*/ 539750 w 2160588"/>
                <a:gd name="T63" fmla="*/ 1079500 h 3240088"/>
                <a:gd name="T64" fmla="*/ 720725 w 2160588"/>
                <a:gd name="T65" fmla="*/ 1079500 h 3240088"/>
                <a:gd name="T66" fmla="*/ 720725 w 2160588"/>
                <a:gd name="T67" fmla="*/ 900113 h 3240088"/>
                <a:gd name="T68" fmla="*/ 539750 w 2160588"/>
                <a:gd name="T69" fmla="*/ 900113 h 3240088"/>
                <a:gd name="T70" fmla="*/ 539750 w 2160588"/>
                <a:gd name="T71" fmla="*/ 539750 h 3240088"/>
                <a:gd name="T72" fmla="*/ 180975 w 2160588"/>
                <a:gd name="T73" fmla="*/ 539750 h 3240088"/>
                <a:gd name="T74" fmla="*/ 180975 w 2160588"/>
                <a:gd name="T75" fmla="*/ 360363 h 3240088"/>
                <a:gd name="T76" fmla="*/ 0 w 2160588"/>
                <a:gd name="T77" fmla="*/ 360363 h 3240088"/>
                <a:gd name="T78" fmla="*/ 0 w 2160588"/>
                <a:gd name="T79" fmla="*/ 0 h 32400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160588" h="3240088">
                  <a:moveTo>
                    <a:pt x="0" y="0"/>
                  </a:moveTo>
                  <a:lnTo>
                    <a:pt x="180975" y="0"/>
                  </a:lnTo>
                  <a:lnTo>
                    <a:pt x="180975" y="179388"/>
                  </a:lnTo>
                  <a:lnTo>
                    <a:pt x="1620838" y="179388"/>
                  </a:lnTo>
                  <a:lnTo>
                    <a:pt x="1620838" y="360363"/>
                  </a:lnTo>
                  <a:lnTo>
                    <a:pt x="1800226" y="360363"/>
                  </a:lnTo>
                  <a:lnTo>
                    <a:pt x="1800226" y="720725"/>
                  </a:lnTo>
                  <a:lnTo>
                    <a:pt x="1981201" y="720725"/>
                  </a:lnTo>
                  <a:lnTo>
                    <a:pt x="1981201" y="900113"/>
                  </a:lnTo>
                  <a:lnTo>
                    <a:pt x="1981201" y="1079500"/>
                  </a:lnTo>
                  <a:lnTo>
                    <a:pt x="2160588" y="1079500"/>
                  </a:lnTo>
                  <a:lnTo>
                    <a:pt x="2160588" y="1439863"/>
                  </a:lnTo>
                  <a:lnTo>
                    <a:pt x="1800226" y="1439863"/>
                  </a:lnTo>
                  <a:lnTo>
                    <a:pt x="1800226" y="1620838"/>
                  </a:lnTo>
                  <a:lnTo>
                    <a:pt x="1620838" y="1620838"/>
                  </a:lnTo>
                  <a:lnTo>
                    <a:pt x="1620838" y="1979613"/>
                  </a:lnTo>
                  <a:lnTo>
                    <a:pt x="1439863" y="1979613"/>
                  </a:lnTo>
                  <a:lnTo>
                    <a:pt x="1439863" y="2700338"/>
                  </a:lnTo>
                  <a:lnTo>
                    <a:pt x="1260475" y="2700338"/>
                  </a:lnTo>
                  <a:lnTo>
                    <a:pt x="1260475" y="3060700"/>
                  </a:lnTo>
                  <a:lnTo>
                    <a:pt x="1081088" y="3060700"/>
                  </a:lnTo>
                  <a:lnTo>
                    <a:pt x="1081088" y="3240088"/>
                  </a:lnTo>
                  <a:lnTo>
                    <a:pt x="720725" y="3240088"/>
                  </a:lnTo>
                  <a:lnTo>
                    <a:pt x="720725" y="2520950"/>
                  </a:lnTo>
                  <a:lnTo>
                    <a:pt x="360363" y="2520950"/>
                  </a:lnTo>
                  <a:lnTo>
                    <a:pt x="360363" y="2160588"/>
                  </a:lnTo>
                  <a:lnTo>
                    <a:pt x="360362" y="2160588"/>
                  </a:lnTo>
                  <a:lnTo>
                    <a:pt x="360362" y="1979612"/>
                  </a:lnTo>
                  <a:lnTo>
                    <a:pt x="360362" y="1439862"/>
                  </a:lnTo>
                  <a:lnTo>
                    <a:pt x="539750" y="1439862"/>
                  </a:lnTo>
                  <a:lnTo>
                    <a:pt x="539750" y="1260475"/>
                  </a:lnTo>
                  <a:lnTo>
                    <a:pt x="539750" y="1079500"/>
                  </a:lnTo>
                  <a:lnTo>
                    <a:pt x="720725" y="1079500"/>
                  </a:lnTo>
                  <a:lnTo>
                    <a:pt x="720725" y="900113"/>
                  </a:lnTo>
                  <a:lnTo>
                    <a:pt x="539750" y="900113"/>
                  </a:lnTo>
                  <a:lnTo>
                    <a:pt x="539750" y="539750"/>
                  </a:lnTo>
                  <a:lnTo>
                    <a:pt x="180975" y="539750"/>
                  </a:lnTo>
                  <a:lnTo>
                    <a:pt x="180975" y="360363"/>
                  </a:lnTo>
                  <a:lnTo>
                    <a:pt x="0" y="360363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151" name="Group 173">
              <a:extLst>
                <a:ext uri="{FF2B5EF4-FFF2-40B4-BE49-F238E27FC236}">
                  <a16:creationId xmlns:a16="http://schemas.microsoft.com/office/drawing/2014/main" id="{30928C10-8F8A-4DC5-85D9-44977DC7580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9425" y="820738"/>
              <a:ext cx="8642350" cy="10801350"/>
              <a:chOff x="302" y="517"/>
              <a:chExt cx="5444" cy="6804"/>
            </a:xfrm>
          </p:grpSpPr>
          <p:sp>
            <p:nvSpPr>
              <p:cNvPr id="3152" name="Freeform 134">
                <a:extLst>
                  <a:ext uri="{FF2B5EF4-FFF2-40B4-BE49-F238E27FC236}">
                    <a16:creationId xmlns:a16="http://schemas.microsoft.com/office/drawing/2014/main" id="{4788D15B-8018-4D11-A28E-5B9BEDBC29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2" y="970"/>
                <a:ext cx="2949" cy="3516"/>
              </a:xfrm>
              <a:custGeom>
                <a:avLst/>
                <a:gdLst>
                  <a:gd name="T0" fmla="*/ 908 w 2949"/>
                  <a:gd name="T1" fmla="*/ 3289 h 3516"/>
                  <a:gd name="T2" fmla="*/ 794 w 2949"/>
                  <a:gd name="T3" fmla="*/ 3402 h 3516"/>
                  <a:gd name="T4" fmla="*/ 341 w 2949"/>
                  <a:gd name="T5" fmla="*/ 3516 h 3516"/>
                  <a:gd name="T6" fmla="*/ 114 w 2949"/>
                  <a:gd name="T7" fmla="*/ 3402 h 3516"/>
                  <a:gd name="T8" fmla="*/ 0 w 2949"/>
                  <a:gd name="T9" fmla="*/ 3289 h 3516"/>
                  <a:gd name="T10" fmla="*/ 114 w 2949"/>
                  <a:gd name="T11" fmla="*/ 2835 h 3516"/>
                  <a:gd name="T12" fmla="*/ 227 w 2949"/>
                  <a:gd name="T13" fmla="*/ 2722 h 3516"/>
                  <a:gd name="T14" fmla="*/ 114 w 2949"/>
                  <a:gd name="T15" fmla="*/ 2495 h 3516"/>
                  <a:gd name="T16" fmla="*/ 227 w 2949"/>
                  <a:gd name="T17" fmla="*/ 2268 h 3516"/>
                  <a:gd name="T18" fmla="*/ 341 w 2949"/>
                  <a:gd name="T19" fmla="*/ 2041 h 3516"/>
                  <a:gd name="T20" fmla="*/ 114 w 2949"/>
                  <a:gd name="T21" fmla="*/ 1815 h 3516"/>
                  <a:gd name="T22" fmla="*/ 227 w 2949"/>
                  <a:gd name="T23" fmla="*/ 1474 h 3516"/>
                  <a:gd name="T24" fmla="*/ 341 w 2949"/>
                  <a:gd name="T25" fmla="*/ 1361 h 3516"/>
                  <a:gd name="T26" fmla="*/ 454 w 2949"/>
                  <a:gd name="T27" fmla="*/ 1248 h 3516"/>
                  <a:gd name="T28" fmla="*/ 567 w 2949"/>
                  <a:gd name="T29" fmla="*/ 1134 h 3516"/>
                  <a:gd name="T30" fmla="*/ 681 w 2949"/>
                  <a:gd name="T31" fmla="*/ 1021 h 3516"/>
                  <a:gd name="T32" fmla="*/ 1021 w 2949"/>
                  <a:gd name="T33" fmla="*/ 907 h 3516"/>
                  <a:gd name="T34" fmla="*/ 1134 w 2949"/>
                  <a:gd name="T35" fmla="*/ 794 h 3516"/>
                  <a:gd name="T36" fmla="*/ 1361 w 2949"/>
                  <a:gd name="T37" fmla="*/ 681 h 3516"/>
                  <a:gd name="T38" fmla="*/ 1588 w 2949"/>
                  <a:gd name="T39" fmla="*/ 567 h 3516"/>
                  <a:gd name="T40" fmla="*/ 1701 w 2949"/>
                  <a:gd name="T41" fmla="*/ 454 h 3516"/>
                  <a:gd name="T42" fmla="*/ 1928 w 2949"/>
                  <a:gd name="T43" fmla="*/ 340 h 3516"/>
                  <a:gd name="T44" fmla="*/ 2155 w 2949"/>
                  <a:gd name="T45" fmla="*/ 227 h 3516"/>
                  <a:gd name="T46" fmla="*/ 2495 w 2949"/>
                  <a:gd name="T47" fmla="*/ 114 h 3516"/>
                  <a:gd name="T48" fmla="*/ 2835 w 2949"/>
                  <a:gd name="T49" fmla="*/ 0 h 3516"/>
                  <a:gd name="T50" fmla="*/ 2722 w 2949"/>
                  <a:gd name="T51" fmla="*/ 227 h 3516"/>
                  <a:gd name="T52" fmla="*/ 2495 w 2949"/>
                  <a:gd name="T53" fmla="*/ 340 h 3516"/>
                  <a:gd name="T54" fmla="*/ 2382 w 2949"/>
                  <a:gd name="T55" fmla="*/ 567 h 3516"/>
                  <a:gd name="T56" fmla="*/ 2495 w 2949"/>
                  <a:gd name="T57" fmla="*/ 1134 h 3516"/>
                  <a:gd name="T58" fmla="*/ 2268 w 2949"/>
                  <a:gd name="T59" fmla="*/ 1815 h 3516"/>
                  <a:gd name="T60" fmla="*/ 2495 w 2949"/>
                  <a:gd name="T61" fmla="*/ 2268 h 3516"/>
                  <a:gd name="T62" fmla="*/ 2609 w 2949"/>
                  <a:gd name="T63" fmla="*/ 2382 h 3516"/>
                  <a:gd name="T64" fmla="*/ 2835 w 2949"/>
                  <a:gd name="T65" fmla="*/ 2495 h 3516"/>
                  <a:gd name="T66" fmla="*/ 2949 w 2949"/>
                  <a:gd name="T67" fmla="*/ 2608 h 3516"/>
                  <a:gd name="T68" fmla="*/ 2607 w 2949"/>
                  <a:gd name="T69" fmla="*/ 2721 h 3516"/>
                  <a:gd name="T70" fmla="*/ 2382 w 2949"/>
                  <a:gd name="T71" fmla="*/ 3289 h 3516"/>
                  <a:gd name="T72" fmla="*/ 2155 w 2949"/>
                  <a:gd name="T73" fmla="*/ 3402 h 3516"/>
                  <a:gd name="T74" fmla="*/ 1815 w 2949"/>
                  <a:gd name="T75" fmla="*/ 3062 h 3516"/>
                  <a:gd name="T76" fmla="*/ 1701 w 2949"/>
                  <a:gd name="T77" fmla="*/ 3289 h 3516"/>
                  <a:gd name="T78" fmla="*/ 1588 w 2949"/>
                  <a:gd name="T79" fmla="*/ 3175 h 3516"/>
                  <a:gd name="T80" fmla="*/ 1475 w 2949"/>
                  <a:gd name="T81" fmla="*/ 3062 h 3516"/>
                  <a:gd name="T82" fmla="*/ 1361 w 2949"/>
                  <a:gd name="T83" fmla="*/ 2949 h 3516"/>
                  <a:gd name="T84" fmla="*/ 1134 w 2949"/>
                  <a:gd name="T85" fmla="*/ 2722 h 3516"/>
                  <a:gd name="T86" fmla="*/ 1021 w 2949"/>
                  <a:gd name="T87" fmla="*/ 2949 h 351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2949" h="3516">
                    <a:moveTo>
                      <a:pt x="1021" y="3289"/>
                    </a:moveTo>
                    <a:lnTo>
                      <a:pt x="908" y="3289"/>
                    </a:lnTo>
                    <a:lnTo>
                      <a:pt x="908" y="3402"/>
                    </a:lnTo>
                    <a:lnTo>
                      <a:pt x="794" y="3402"/>
                    </a:lnTo>
                    <a:lnTo>
                      <a:pt x="794" y="3516"/>
                    </a:lnTo>
                    <a:lnTo>
                      <a:pt x="341" y="3516"/>
                    </a:lnTo>
                    <a:lnTo>
                      <a:pt x="341" y="3402"/>
                    </a:lnTo>
                    <a:lnTo>
                      <a:pt x="114" y="3402"/>
                    </a:lnTo>
                    <a:lnTo>
                      <a:pt x="114" y="3289"/>
                    </a:lnTo>
                    <a:lnTo>
                      <a:pt x="0" y="3289"/>
                    </a:lnTo>
                    <a:lnTo>
                      <a:pt x="0" y="2835"/>
                    </a:lnTo>
                    <a:lnTo>
                      <a:pt x="114" y="2835"/>
                    </a:lnTo>
                    <a:lnTo>
                      <a:pt x="114" y="2722"/>
                    </a:lnTo>
                    <a:lnTo>
                      <a:pt x="227" y="2722"/>
                    </a:lnTo>
                    <a:lnTo>
                      <a:pt x="227" y="2495"/>
                    </a:lnTo>
                    <a:lnTo>
                      <a:pt x="114" y="2495"/>
                    </a:lnTo>
                    <a:lnTo>
                      <a:pt x="114" y="2268"/>
                    </a:lnTo>
                    <a:lnTo>
                      <a:pt x="227" y="2268"/>
                    </a:lnTo>
                    <a:lnTo>
                      <a:pt x="227" y="2041"/>
                    </a:lnTo>
                    <a:lnTo>
                      <a:pt x="341" y="2041"/>
                    </a:lnTo>
                    <a:lnTo>
                      <a:pt x="341" y="1815"/>
                    </a:lnTo>
                    <a:lnTo>
                      <a:pt x="114" y="1815"/>
                    </a:lnTo>
                    <a:lnTo>
                      <a:pt x="114" y="1474"/>
                    </a:lnTo>
                    <a:lnTo>
                      <a:pt x="227" y="1474"/>
                    </a:lnTo>
                    <a:lnTo>
                      <a:pt x="227" y="1361"/>
                    </a:lnTo>
                    <a:lnTo>
                      <a:pt x="341" y="1361"/>
                    </a:lnTo>
                    <a:lnTo>
                      <a:pt x="341" y="1248"/>
                    </a:lnTo>
                    <a:lnTo>
                      <a:pt x="454" y="1248"/>
                    </a:lnTo>
                    <a:lnTo>
                      <a:pt x="454" y="1134"/>
                    </a:lnTo>
                    <a:lnTo>
                      <a:pt x="567" y="1134"/>
                    </a:lnTo>
                    <a:lnTo>
                      <a:pt x="567" y="1021"/>
                    </a:lnTo>
                    <a:lnTo>
                      <a:pt x="681" y="1021"/>
                    </a:lnTo>
                    <a:lnTo>
                      <a:pt x="681" y="907"/>
                    </a:lnTo>
                    <a:lnTo>
                      <a:pt x="1021" y="907"/>
                    </a:lnTo>
                    <a:lnTo>
                      <a:pt x="1021" y="794"/>
                    </a:lnTo>
                    <a:lnTo>
                      <a:pt x="1134" y="794"/>
                    </a:lnTo>
                    <a:lnTo>
                      <a:pt x="1134" y="681"/>
                    </a:lnTo>
                    <a:lnTo>
                      <a:pt x="1361" y="681"/>
                    </a:lnTo>
                    <a:lnTo>
                      <a:pt x="1361" y="567"/>
                    </a:lnTo>
                    <a:lnTo>
                      <a:pt x="1588" y="567"/>
                    </a:lnTo>
                    <a:lnTo>
                      <a:pt x="1588" y="454"/>
                    </a:lnTo>
                    <a:lnTo>
                      <a:pt x="1701" y="454"/>
                    </a:lnTo>
                    <a:lnTo>
                      <a:pt x="1701" y="340"/>
                    </a:lnTo>
                    <a:lnTo>
                      <a:pt x="1928" y="340"/>
                    </a:lnTo>
                    <a:lnTo>
                      <a:pt x="1928" y="227"/>
                    </a:lnTo>
                    <a:lnTo>
                      <a:pt x="2155" y="227"/>
                    </a:lnTo>
                    <a:lnTo>
                      <a:pt x="2155" y="114"/>
                    </a:lnTo>
                    <a:lnTo>
                      <a:pt x="2495" y="114"/>
                    </a:lnTo>
                    <a:lnTo>
                      <a:pt x="2495" y="0"/>
                    </a:lnTo>
                    <a:lnTo>
                      <a:pt x="2835" y="0"/>
                    </a:lnTo>
                    <a:lnTo>
                      <a:pt x="2835" y="227"/>
                    </a:lnTo>
                    <a:lnTo>
                      <a:pt x="2722" y="227"/>
                    </a:lnTo>
                    <a:lnTo>
                      <a:pt x="2722" y="340"/>
                    </a:lnTo>
                    <a:lnTo>
                      <a:pt x="2495" y="340"/>
                    </a:lnTo>
                    <a:lnTo>
                      <a:pt x="2495" y="567"/>
                    </a:lnTo>
                    <a:lnTo>
                      <a:pt x="2382" y="567"/>
                    </a:lnTo>
                    <a:lnTo>
                      <a:pt x="2382" y="1134"/>
                    </a:lnTo>
                    <a:lnTo>
                      <a:pt x="2495" y="1134"/>
                    </a:lnTo>
                    <a:lnTo>
                      <a:pt x="2495" y="1815"/>
                    </a:lnTo>
                    <a:lnTo>
                      <a:pt x="2268" y="1815"/>
                    </a:lnTo>
                    <a:lnTo>
                      <a:pt x="2268" y="2268"/>
                    </a:lnTo>
                    <a:lnTo>
                      <a:pt x="2495" y="2268"/>
                    </a:lnTo>
                    <a:lnTo>
                      <a:pt x="2495" y="2382"/>
                    </a:lnTo>
                    <a:lnTo>
                      <a:pt x="2609" y="2382"/>
                    </a:lnTo>
                    <a:lnTo>
                      <a:pt x="2609" y="2495"/>
                    </a:lnTo>
                    <a:lnTo>
                      <a:pt x="2835" y="2495"/>
                    </a:lnTo>
                    <a:lnTo>
                      <a:pt x="2835" y="2608"/>
                    </a:lnTo>
                    <a:lnTo>
                      <a:pt x="2949" y="2608"/>
                    </a:lnTo>
                    <a:lnTo>
                      <a:pt x="2949" y="2722"/>
                    </a:lnTo>
                    <a:lnTo>
                      <a:pt x="2607" y="2721"/>
                    </a:lnTo>
                    <a:lnTo>
                      <a:pt x="2609" y="3289"/>
                    </a:lnTo>
                    <a:lnTo>
                      <a:pt x="2382" y="3289"/>
                    </a:lnTo>
                    <a:lnTo>
                      <a:pt x="2382" y="3402"/>
                    </a:lnTo>
                    <a:lnTo>
                      <a:pt x="2155" y="3402"/>
                    </a:lnTo>
                    <a:lnTo>
                      <a:pt x="2155" y="3062"/>
                    </a:lnTo>
                    <a:lnTo>
                      <a:pt x="1815" y="3062"/>
                    </a:lnTo>
                    <a:lnTo>
                      <a:pt x="1815" y="3289"/>
                    </a:lnTo>
                    <a:lnTo>
                      <a:pt x="1701" y="3289"/>
                    </a:lnTo>
                    <a:lnTo>
                      <a:pt x="1701" y="3175"/>
                    </a:lnTo>
                    <a:lnTo>
                      <a:pt x="1588" y="3175"/>
                    </a:lnTo>
                    <a:lnTo>
                      <a:pt x="1588" y="3062"/>
                    </a:lnTo>
                    <a:lnTo>
                      <a:pt x="1475" y="3062"/>
                    </a:lnTo>
                    <a:lnTo>
                      <a:pt x="1475" y="2949"/>
                    </a:lnTo>
                    <a:lnTo>
                      <a:pt x="1361" y="2949"/>
                    </a:lnTo>
                    <a:lnTo>
                      <a:pt x="1361" y="2722"/>
                    </a:lnTo>
                    <a:lnTo>
                      <a:pt x="1134" y="2722"/>
                    </a:lnTo>
                    <a:lnTo>
                      <a:pt x="1134" y="2949"/>
                    </a:lnTo>
                    <a:lnTo>
                      <a:pt x="1021" y="2949"/>
                    </a:lnTo>
                    <a:lnTo>
                      <a:pt x="1021" y="3289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53" name="Freeform 135">
                <a:extLst>
                  <a:ext uri="{FF2B5EF4-FFF2-40B4-BE49-F238E27FC236}">
                    <a16:creationId xmlns:a16="http://schemas.microsoft.com/office/drawing/2014/main" id="{B3232E52-43E7-4DF2-9EAC-0BC8920792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6" y="3692"/>
                <a:ext cx="2041" cy="1701"/>
              </a:xfrm>
              <a:custGeom>
                <a:avLst/>
                <a:gdLst>
                  <a:gd name="T0" fmla="*/ 0 w 2041"/>
                  <a:gd name="T1" fmla="*/ 907 h 1701"/>
                  <a:gd name="T2" fmla="*/ 0 w 2041"/>
                  <a:gd name="T3" fmla="*/ 680 h 1701"/>
                  <a:gd name="T4" fmla="*/ 114 w 2041"/>
                  <a:gd name="T5" fmla="*/ 680 h 1701"/>
                  <a:gd name="T6" fmla="*/ 114 w 2041"/>
                  <a:gd name="T7" fmla="*/ 567 h 1701"/>
                  <a:gd name="T8" fmla="*/ 227 w 2041"/>
                  <a:gd name="T9" fmla="*/ 567 h 1701"/>
                  <a:gd name="T10" fmla="*/ 227 w 2041"/>
                  <a:gd name="T11" fmla="*/ 227 h 1701"/>
                  <a:gd name="T12" fmla="*/ 340 w 2041"/>
                  <a:gd name="T13" fmla="*/ 227 h 1701"/>
                  <a:gd name="T14" fmla="*/ 340 w 2041"/>
                  <a:gd name="T15" fmla="*/ 0 h 1701"/>
                  <a:gd name="T16" fmla="*/ 567 w 2041"/>
                  <a:gd name="T17" fmla="*/ 0 h 1701"/>
                  <a:gd name="T18" fmla="*/ 567 w 2041"/>
                  <a:gd name="T19" fmla="*/ 227 h 1701"/>
                  <a:gd name="T20" fmla="*/ 681 w 2041"/>
                  <a:gd name="T21" fmla="*/ 227 h 1701"/>
                  <a:gd name="T22" fmla="*/ 681 w 2041"/>
                  <a:gd name="T23" fmla="*/ 340 h 1701"/>
                  <a:gd name="T24" fmla="*/ 794 w 2041"/>
                  <a:gd name="T25" fmla="*/ 340 h 1701"/>
                  <a:gd name="T26" fmla="*/ 794 w 2041"/>
                  <a:gd name="T27" fmla="*/ 453 h 1701"/>
                  <a:gd name="T28" fmla="*/ 907 w 2041"/>
                  <a:gd name="T29" fmla="*/ 453 h 1701"/>
                  <a:gd name="T30" fmla="*/ 907 w 2041"/>
                  <a:gd name="T31" fmla="*/ 567 h 1701"/>
                  <a:gd name="T32" fmla="*/ 1021 w 2041"/>
                  <a:gd name="T33" fmla="*/ 567 h 1701"/>
                  <a:gd name="T34" fmla="*/ 1021 w 2041"/>
                  <a:gd name="T35" fmla="*/ 340 h 1701"/>
                  <a:gd name="T36" fmla="*/ 1361 w 2041"/>
                  <a:gd name="T37" fmla="*/ 340 h 1701"/>
                  <a:gd name="T38" fmla="*/ 1361 w 2041"/>
                  <a:gd name="T39" fmla="*/ 680 h 1701"/>
                  <a:gd name="T40" fmla="*/ 1588 w 2041"/>
                  <a:gd name="T41" fmla="*/ 680 h 1701"/>
                  <a:gd name="T42" fmla="*/ 1588 w 2041"/>
                  <a:gd name="T43" fmla="*/ 794 h 1701"/>
                  <a:gd name="T44" fmla="*/ 1928 w 2041"/>
                  <a:gd name="T45" fmla="*/ 794 h 1701"/>
                  <a:gd name="T46" fmla="*/ 1928 w 2041"/>
                  <a:gd name="T47" fmla="*/ 1020 h 1701"/>
                  <a:gd name="T48" fmla="*/ 2041 w 2041"/>
                  <a:gd name="T49" fmla="*/ 1020 h 1701"/>
                  <a:gd name="T50" fmla="*/ 2041 w 2041"/>
                  <a:gd name="T51" fmla="*/ 1474 h 1701"/>
                  <a:gd name="T52" fmla="*/ 1815 w 2041"/>
                  <a:gd name="T53" fmla="*/ 1474 h 1701"/>
                  <a:gd name="T54" fmla="*/ 1815 w 2041"/>
                  <a:gd name="T55" fmla="*/ 1587 h 1701"/>
                  <a:gd name="T56" fmla="*/ 1701 w 2041"/>
                  <a:gd name="T57" fmla="*/ 1587 h 1701"/>
                  <a:gd name="T58" fmla="*/ 1701 w 2041"/>
                  <a:gd name="T59" fmla="*/ 1701 h 1701"/>
                  <a:gd name="T60" fmla="*/ 1588 w 2041"/>
                  <a:gd name="T61" fmla="*/ 1701 h 1701"/>
                  <a:gd name="T62" fmla="*/ 1588 w 2041"/>
                  <a:gd name="T63" fmla="*/ 1587 h 1701"/>
                  <a:gd name="T64" fmla="*/ 681 w 2041"/>
                  <a:gd name="T65" fmla="*/ 1587 h 1701"/>
                  <a:gd name="T66" fmla="*/ 681 w 2041"/>
                  <a:gd name="T67" fmla="*/ 1474 h 1701"/>
                  <a:gd name="T68" fmla="*/ 454 w 2041"/>
                  <a:gd name="T69" fmla="*/ 1474 h 1701"/>
                  <a:gd name="T70" fmla="*/ 454 w 2041"/>
                  <a:gd name="T71" fmla="*/ 1361 h 1701"/>
                  <a:gd name="T72" fmla="*/ 340 w 2041"/>
                  <a:gd name="T73" fmla="*/ 1361 h 1701"/>
                  <a:gd name="T74" fmla="*/ 340 w 2041"/>
                  <a:gd name="T75" fmla="*/ 1134 h 1701"/>
                  <a:gd name="T76" fmla="*/ 227 w 2041"/>
                  <a:gd name="T77" fmla="*/ 1134 h 1701"/>
                  <a:gd name="T78" fmla="*/ 227 w 2041"/>
                  <a:gd name="T79" fmla="*/ 1020 h 1701"/>
                  <a:gd name="T80" fmla="*/ 114 w 2041"/>
                  <a:gd name="T81" fmla="*/ 1020 h 1701"/>
                  <a:gd name="T82" fmla="*/ 114 w 2041"/>
                  <a:gd name="T83" fmla="*/ 907 h 1701"/>
                  <a:gd name="T84" fmla="*/ 0 w 2041"/>
                  <a:gd name="T85" fmla="*/ 907 h 1701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2041" h="1701">
                    <a:moveTo>
                      <a:pt x="0" y="907"/>
                    </a:moveTo>
                    <a:lnTo>
                      <a:pt x="0" y="680"/>
                    </a:lnTo>
                    <a:lnTo>
                      <a:pt x="114" y="680"/>
                    </a:lnTo>
                    <a:lnTo>
                      <a:pt x="114" y="567"/>
                    </a:lnTo>
                    <a:lnTo>
                      <a:pt x="227" y="567"/>
                    </a:lnTo>
                    <a:lnTo>
                      <a:pt x="227" y="227"/>
                    </a:lnTo>
                    <a:lnTo>
                      <a:pt x="340" y="227"/>
                    </a:lnTo>
                    <a:lnTo>
                      <a:pt x="340" y="0"/>
                    </a:lnTo>
                    <a:lnTo>
                      <a:pt x="567" y="0"/>
                    </a:lnTo>
                    <a:lnTo>
                      <a:pt x="567" y="227"/>
                    </a:lnTo>
                    <a:lnTo>
                      <a:pt x="681" y="227"/>
                    </a:lnTo>
                    <a:lnTo>
                      <a:pt x="681" y="340"/>
                    </a:lnTo>
                    <a:lnTo>
                      <a:pt x="794" y="340"/>
                    </a:lnTo>
                    <a:lnTo>
                      <a:pt x="794" y="453"/>
                    </a:lnTo>
                    <a:lnTo>
                      <a:pt x="907" y="453"/>
                    </a:lnTo>
                    <a:lnTo>
                      <a:pt x="907" y="567"/>
                    </a:lnTo>
                    <a:lnTo>
                      <a:pt x="1021" y="567"/>
                    </a:lnTo>
                    <a:lnTo>
                      <a:pt x="1021" y="340"/>
                    </a:lnTo>
                    <a:lnTo>
                      <a:pt x="1361" y="340"/>
                    </a:lnTo>
                    <a:lnTo>
                      <a:pt x="1361" y="680"/>
                    </a:lnTo>
                    <a:lnTo>
                      <a:pt x="1588" y="680"/>
                    </a:lnTo>
                    <a:lnTo>
                      <a:pt x="1588" y="794"/>
                    </a:lnTo>
                    <a:lnTo>
                      <a:pt x="1928" y="794"/>
                    </a:lnTo>
                    <a:lnTo>
                      <a:pt x="1928" y="1020"/>
                    </a:lnTo>
                    <a:lnTo>
                      <a:pt x="2041" y="1020"/>
                    </a:lnTo>
                    <a:lnTo>
                      <a:pt x="2041" y="1474"/>
                    </a:lnTo>
                    <a:lnTo>
                      <a:pt x="1815" y="1474"/>
                    </a:lnTo>
                    <a:lnTo>
                      <a:pt x="1815" y="1587"/>
                    </a:lnTo>
                    <a:lnTo>
                      <a:pt x="1701" y="1587"/>
                    </a:lnTo>
                    <a:lnTo>
                      <a:pt x="1701" y="1701"/>
                    </a:lnTo>
                    <a:lnTo>
                      <a:pt x="1588" y="1701"/>
                    </a:lnTo>
                    <a:lnTo>
                      <a:pt x="1588" y="1587"/>
                    </a:lnTo>
                    <a:lnTo>
                      <a:pt x="681" y="1587"/>
                    </a:lnTo>
                    <a:lnTo>
                      <a:pt x="681" y="1474"/>
                    </a:lnTo>
                    <a:lnTo>
                      <a:pt x="454" y="1474"/>
                    </a:lnTo>
                    <a:lnTo>
                      <a:pt x="454" y="1361"/>
                    </a:lnTo>
                    <a:lnTo>
                      <a:pt x="340" y="1361"/>
                    </a:lnTo>
                    <a:lnTo>
                      <a:pt x="340" y="1134"/>
                    </a:lnTo>
                    <a:lnTo>
                      <a:pt x="227" y="1134"/>
                    </a:lnTo>
                    <a:lnTo>
                      <a:pt x="227" y="1020"/>
                    </a:lnTo>
                    <a:lnTo>
                      <a:pt x="114" y="1020"/>
                    </a:lnTo>
                    <a:lnTo>
                      <a:pt x="114" y="907"/>
                    </a:lnTo>
                    <a:lnTo>
                      <a:pt x="0" y="90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54" name="Freeform 139">
                <a:extLst>
                  <a:ext uri="{FF2B5EF4-FFF2-40B4-BE49-F238E27FC236}">
                    <a16:creationId xmlns:a16="http://schemas.microsoft.com/office/drawing/2014/main" id="{BEA76A93-8972-421E-91C4-4F1BABD498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44" y="6867"/>
                <a:ext cx="567" cy="454"/>
              </a:xfrm>
              <a:custGeom>
                <a:avLst/>
                <a:gdLst>
                  <a:gd name="T0" fmla="*/ 113 w 567"/>
                  <a:gd name="T1" fmla="*/ 0 h 454"/>
                  <a:gd name="T2" fmla="*/ 340 w 567"/>
                  <a:gd name="T3" fmla="*/ 0 h 454"/>
                  <a:gd name="T4" fmla="*/ 340 w 567"/>
                  <a:gd name="T5" fmla="*/ 113 h 454"/>
                  <a:gd name="T6" fmla="*/ 453 w 567"/>
                  <a:gd name="T7" fmla="*/ 113 h 454"/>
                  <a:gd name="T8" fmla="*/ 453 w 567"/>
                  <a:gd name="T9" fmla="*/ 0 h 454"/>
                  <a:gd name="T10" fmla="*/ 567 w 567"/>
                  <a:gd name="T11" fmla="*/ 0 h 454"/>
                  <a:gd name="T12" fmla="*/ 567 w 567"/>
                  <a:gd name="T13" fmla="*/ 227 h 454"/>
                  <a:gd name="T14" fmla="*/ 453 w 567"/>
                  <a:gd name="T15" fmla="*/ 227 h 454"/>
                  <a:gd name="T16" fmla="*/ 453 w 567"/>
                  <a:gd name="T17" fmla="*/ 340 h 454"/>
                  <a:gd name="T18" fmla="*/ 340 w 567"/>
                  <a:gd name="T19" fmla="*/ 340 h 454"/>
                  <a:gd name="T20" fmla="*/ 340 w 567"/>
                  <a:gd name="T21" fmla="*/ 454 h 454"/>
                  <a:gd name="T22" fmla="*/ 113 w 567"/>
                  <a:gd name="T23" fmla="*/ 454 h 454"/>
                  <a:gd name="T24" fmla="*/ 113 w 567"/>
                  <a:gd name="T25" fmla="*/ 340 h 454"/>
                  <a:gd name="T26" fmla="*/ 0 w 567"/>
                  <a:gd name="T27" fmla="*/ 340 h 454"/>
                  <a:gd name="T28" fmla="*/ 0 w 567"/>
                  <a:gd name="T29" fmla="*/ 227 h 454"/>
                  <a:gd name="T30" fmla="*/ 113 w 567"/>
                  <a:gd name="T31" fmla="*/ 227 h 454"/>
                  <a:gd name="T32" fmla="*/ 113 w 567"/>
                  <a:gd name="T33" fmla="*/ 0 h 45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567" h="454">
                    <a:moveTo>
                      <a:pt x="113" y="0"/>
                    </a:moveTo>
                    <a:lnTo>
                      <a:pt x="340" y="0"/>
                    </a:lnTo>
                    <a:lnTo>
                      <a:pt x="340" y="113"/>
                    </a:lnTo>
                    <a:lnTo>
                      <a:pt x="453" y="113"/>
                    </a:lnTo>
                    <a:lnTo>
                      <a:pt x="453" y="0"/>
                    </a:lnTo>
                    <a:lnTo>
                      <a:pt x="567" y="0"/>
                    </a:lnTo>
                    <a:lnTo>
                      <a:pt x="567" y="227"/>
                    </a:lnTo>
                    <a:lnTo>
                      <a:pt x="453" y="227"/>
                    </a:lnTo>
                    <a:lnTo>
                      <a:pt x="453" y="340"/>
                    </a:lnTo>
                    <a:lnTo>
                      <a:pt x="340" y="340"/>
                    </a:lnTo>
                    <a:lnTo>
                      <a:pt x="340" y="454"/>
                    </a:lnTo>
                    <a:lnTo>
                      <a:pt x="113" y="454"/>
                    </a:lnTo>
                    <a:lnTo>
                      <a:pt x="113" y="340"/>
                    </a:lnTo>
                    <a:lnTo>
                      <a:pt x="0" y="340"/>
                    </a:lnTo>
                    <a:lnTo>
                      <a:pt x="0" y="227"/>
                    </a:lnTo>
                    <a:lnTo>
                      <a:pt x="113" y="227"/>
                    </a:lnTo>
                    <a:lnTo>
                      <a:pt x="11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55" name="Freeform 140">
                <a:extLst>
                  <a:ext uri="{FF2B5EF4-FFF2-40B4-BE49-F238E27FC236}">
                    <a16:creationId xmlns:a16="http://schemas.microsoft.com/office/drawing/2014/main" id="{43E08F7B-A936-4100-AF7D-FFA58605E6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6" y="4599"/>
                <a:ext cx="1361" cy="2268"/>
              </a:xfrm>
              <a:custGeom>
                <a:avLst/>
                <a:gdLst>
                  <a:gd name="T0" fmla="*/ 1134 w 1361"/>
                  <a:gd name="T1" fmla="*/ 2268 h 2268"/>
                  <a:gd name="T2" fmla="*/ 1134 w 1361"/>
                  <a:gd name="T3" fmla="*/ 1474 h 2268"/>
                  <a:gd name="T4" fmla="*/ 1247 w 1361"/>
                  <a:gd name="T5" fmla="*/ 1474 h 2268"/>
                  <a:gd name="T6" fmla="*/ 1247 w 1361"/>
                  <a:gd name="T7" fmla="*/ 1247 h 2268"/>
                  <a:gd name="T8" fmla="*/ 1361 w 1361"/>
                  <a:gd name="T9" fmla="*/ 1247 h 2268"/>
                  <a:gd name="T10" fmla="*/ 1361 w 1361"/>
                  <a:gd name="T11" fmla="*/ 1134 h 2268"/>
                  <a:gd name="T12" fmla="*/ 1247 w 1361"/>
                  <a:gd name="T13" fmla="*/ 1134 h 2268"/>
                  <a:gd name="T14" fmla="*/ 1247 w 1361"/>
                  <a:gd name="T15" fmla="*/ 907 h 2268"/>
                  <a:gd name="T16" fmla="*/ 1021 w 1361"/>
                  <a:gd name="T17" fmla="*/ 907 h 2268"/>
                  <a:gd name="T18" fmla="*/ 1021 w 1361"/>
                  <a:gd name="T19" fmla="*/ 794 h 2268"/>
                  <a:gd name="T20" fmla="*/ 907 w 1361"/>
                  <a:gd name="T21" fmla="*/ 794 h 2268"/>
                  <a:gd name="T22" fmla="*/ 907 w 1361"/>
                  <a:gd name="T23" fmla="*/ 567 h 2268"/>
                  <a:gd name="T24" fmla="*/ 794 w 1361"/>
                  <a:gd name="T25" fmla="*/ 567 h 2268"/>
                  <a:gd name="T26" fmla="*/ 794 w 1361"/>
                  <a:gd name="T27" fmla="*/ 454 h 2268"/>
                  <a:gd name="T28" fmla="*/ 680 w 1361"/>
                  <a:gd name="T29" fmla="*/ 454 h 2268"/>
                  <a:gd name="T30" fmla="*/ 680 w 1361"/>
                  <a:gd name="T31" fmla="*/ 227 h 2268"/>
                  <a:gd name="T32" fmla="*/ 567 w 1361"/>
                  <a:gd name="T33" fmla="*/ 227 h 2268"/>
                  <a:gd name="T34" fmla="*/ 567 w 1361"/>
                  <a:gd name="T35" fmla="*/ 113 h 2268"/>
                  <a:gd name="T36" fmla="*/ 454 w 1361"/>
                  <a:gd name="T37" fmla="*/ 113 h 2268"/>
                  <a:gd name="T38" fmla="*/ 454 w 1361"/>
                  <a:gd name="T39" fmla="*/ 0 h 2268"/>
                  <a:gd name="T40" fmla="*/ 340 w 1361"/>
                  <a:gd name="T41" fmla="*/ 0 h 2268"/>
                  <a:gd name="T42" fmla="*/ 340 w 1361"/>
                  <a:gd name="T43" fmla="*/ 113 h 2268"/>
                  <a:gd name="T44" fmla="*/ 227 w 1361"/>
                  <a:gd name="T45" fmla="*/ 113 h 2268"/>
                  <a:gd name="T46" fmla="*/ 227 w 1361"/>
                  <a:gd name="T47" fmla="*/ 227 h 2268"/>
                  <a:gd name="T48" fmla="*/ 113 w 1361"/>
                  <a:gd name="T49" fmla="*/ 227 h 2268"/>
                  <a:gd name="T50" fmla="*/ 113 w 1361"/>
                  <a:gd name="T51" fmla="*/ 794 h 2268"/>
                  <a:gd name="T52" fmla="*/ 0 w 1361"/>
                  <a:gd name="T53" fmla="*/ 794 h 2268"/>
                  <a:gd name="T54" fmla="*/ 0 w 1361"/>
                  <a:gd name="T55" fmla="*/ 1021 h 2268"/>
                  <a:gd name="T56" fmla="*/ 340 w 1361"/>
                  <a:gd name="T57" fmla="*/ 1021 h 2268"/>
                  <a:gd name="T58" fmla="*/ 340 w 1361"/>
                  <a:gd name="T59" fmla="*/ 1134 h 2268"/>
                  <a:gd name="T60" fmla="*/ 454 w 1361"/>
                  <a:gd name="T61" fmla="*/ 1134 h 2268"/>
                  <a:gd name="T62" fmla="*/ 454 w 1361"/>
                  <a:gd name="T63" fmla="*/ 1247 h 2268"/>
                  <a:gd name="T64" fmla="*/ 567 w 1361"/>
                  <a:gd name="T65" fmla="*/ 1247 h 2268"/>
                  <a:gd name="T66" fmla="*/ 567 w 1361"/>
                  <a:gd name="T67" fmla="*/ 1701 h 2268"/>
                  <a:gd name="T68" fmla="*/ 794 w 1361"/>
                  <a:gd name="T69" fmla="*/ 1701 h 2268"/>
                  <a:gd name="T70" fmla="*/ 794 w 1361"/>
                  <a:gd name="T71" fmla="*/ 1928 h 2268"/>
                  <a:gd name="T72" fmla="*/ 680 w 1361"/>
                  <a:gd name="T73" fmla="*/ 1928 h 2268"/>
                  <a:gd name="T74" fmla="*/ 680 w 1361"/>
                  <a:gd name="T75" fmla="*/ 2155 h 2268"/>
                  <a:gd name="T76" fmla="*/ 907 w 1361"/>
                  <a:gd name="T77" fmla="*/ 2155 h 2268"/>
                  <a:gd name="T78" fmla="*/ 907 w 1361"/>
                  <a:gd name="T79" fmla="*/ 2268 h 2268"/>
                  <a:gd name="T80" fmla="*/ 1134 w 1361"/>
                  <a:gd name="T81" fmla="*/ 2268 h 2268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0" t="0" r="r" b="b"/>
                <a:pathLst>
                  <a:path w="1361" h="2268">
                    <a:moveTo>
                      <a:pt x="1134" y="2268"/>
                    </a:moveTo>
                    <a:lnTo>
                      <a:pt x="1134" y="1474"/>
                    </a:lnTo>
                    <a:lnTo>
                      <a:pt x="1247" y="1474"/>
                    </a:lnTo>
                    <a:lnTo>
                      <a:pt x="1247" y="1247"/>
                    </a:lnTo>
                    <a:lnTo>
                      <a:pt x="1361" y="1247"/>
                    </a:lnTo>
                    <a:lnTo>
                      <a:pt x="1361" y="1134"/>
                    </a:lnTo>
                    <a:lnTo>
                      <a:pt x="1247" y="1134"/>
                    </a:lnTo>
                    <a:lnTo>
                      <a:pt x="1247" y="907"/>
                    </a:lnTo>
                    <a:lnTo>
                      <a:pt x="1021" y="907"/>
                    </a:lnTo>
                    <a:lnTo>
                      <a:pt x="1021" y="794"/>
                    </a:lnTo>
                    <a:lnTo>
                      <a:pt x="907" y="794"/>
                    </a:lnTo>
                    <a:lnTo>
                      <a:pt x="907" y="567"/>
                    </a:lnTo>
                    <a:lnTo>
                      <a:pt x="794" y="567"/>
                    </a:lnTo>
                    <a:lnTo>
                      <a:pt x="794" y="454"/>
                    </a:lnTo>
                    <a:lnTo>
                      <a:pt x="680" y="454"/>
                    </a:lnTo>
                    <a:lnTo>
                      <a:pt x="680" y="227"/>
                    </a:lnTo>
                    <a:lnTo>
                      <a:pt x="567" y="227"/>
                    </a:lnTo>
                    <a:lnTo>
                      <a:pt x="567" y="113"/>
                    </a:lnTo>
                    <a:lnTo>
                      <a:pt x="454" y="113"/>
                    </a:lnTo>
                    <a:lnTo>
                      <a:pt x="454" y="0"/>
                    </a:lnTo>
                    <a:lnTo>
                      <a:pt x="340" y="0"/>
                    </a:lnTo>
                    <a:lnTo>
                      <a:pt x="340" y="113"/>
                    </a:lnTo>
                    <a:lnTo>
                      <a:pt x="227" y="113"/>
                    </a:lnTo>
                    <a:lnTo>
                      <a:pt x="227" y="227"/>
                    </a:lnTo>
                    <a:lnTo>
                      <a:pt x="113" y="227"/>
                    </a:lnTo>
                    <a:lnTo>
                      <a:pt x="113" y="794"/>
                    </a:lnTo>
                    <a:lnTo>
                      <a:pt x="0" y="794"/>
                    </a:lnTo>
                    <a:lnTo>
                      <a:pt x="0" y="1021"/>
                    </a:lnTo>
                    <a:lnTo>
                      <a:pt x="340" y="1021"/>
                    </a:lnTo>
                    <a:lnTo>
                      <a:pt x="340" y="1134"/>
                    </a:lnTo>
                    <a:lnTo>
                      <a:pt x="454" y="1134"/>
                    </a:lnTo>
                    <a:lnTo>
                      <a:pt x="454" y="1247"/>
                    </a:lnTo>
                    <a:lnTo>
                      <a:pt x="567" y="1247"/>
                    </a:lnTo>
                    <a:lnTo>
                      <a:pt x="567" y="1701"/>
                    </a:lnTo>
                    <a:lnTo>
                      <a:pt x="794" y="1701"/>
                    </a:lnTo>
                    <a:lnTo>
                      <a:pt x="794" y="1928"/>
                    </a:lnTo>
                    <a:lnTo>
                      <a:pt x="680" y="1928"/>
                    </a:lnTo>
                    <a:lnTo>
                      <a:pt x="680" y="2155"/>
                    </a:lnTo>
                    <a:lnTo>
                      <a:pt x="907" y="2155"/>
                    </a:lnTo>
                    <a:lnTo>
                      <a:pt x="907" y="2268"/>
                    </a:lnTo>
                    <a:lnTo>
                      <a:pt x="1134" y="226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56" name="Freeform 142">
                <a:extLst>
                  <a:ext uri="{FF2B5EF4-FFF2-40B4-BE49-F238E27FC236}">
                    <a16:creationId xmlns:a16="http://schemas.microsoft.com/office/drawing/2014/main" id="{8C21CF69-DC95-4804-B870-862E5BFB36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" y="5620"/>
                <a:ext cx="1021" cy="1134"/>
              </a:xfrm>
              <a:custGeom>
                <a:avLst/>
                <a:gdLst>
                  <a:gd name="T0" fmla="*/ 907 w 1021"/>
                  <a:gd name="T1" fmla="*/ 1134 h 1134"/>
                  <a:gd name="T2" fmla="*/ 567 w 1021"/>
                  <a:gd name="T3" fmla="*/ 1134 h 1134"/>
                  <a:gd name="T4" fmla="*/ 454 w 1021"/>
                  <a:gd name="T5" fmla="*/ 1134 h 1134"/>
                  <a:gd name="T6" fmla="*/ 454 w 1021"/>
                  <a:gd name="T7" fmla="*/ 1020 h 1134"/>
                  <a:gd name="T8" fmla="*/ 340 w 1021"/>
                  <a:gd name="T9" fmla="*/ 1020 h 1134"/>
                  <a:gd name="T10" fmla="*/ 340 w 1021"/>
                  <a:gd name="T11" fmla="*/ 680 h 1134"/>
                  <a:gd name="T12" fmla="*/ 114 w 1021"/>
                  <a:gd name="T13" fmla="*/ 680 h 1134"/>
                  <a:gd name="T14" fmla="*/ 114 w 1021"/>
                  <a:gd name="T15" fmla="*/ 567 h 1134"/>
                  <a:gd name="T16" fmla="*/ 0 w 1021"/>
                  <a:gd name="T17" fmla="*/ 567 h 1134"/>
                  <a:gd name="T18" fmla="*/ 0 w 1021"/>
                  <a:gd name="T19" fmla="*/ 113 h 1134"/>
                  <a:gd name="T20" fmla="*/ 114 w 1021"/>
                  <a:gd name="T21" fmla="*/ 113 h 1134"/>
                  <a:gd name="T22" fmla="*/ 114 w 1021"/>
                  <a:gd name="T23" fmla="*/ 0 h 1134"/>
                  <a:gd name="T24" fmla="*/ 567 w 1021"/>
                  <a:gd name="T25" fmla="*/ 0 h 1134"/>
                  <a:gd name="T26" fmla="*/ 567 w 1021"/>
                  <a:gd name="T27" fmla="*/ 113 h 1134"/>
                  <a:gd name="T28" fmla="*/ 681 w 1021"/>
                  <a:gd name="T29" fmla="*/ 113 h 1134"/>
                  <a:gd name="T30" fmla="*/ 681 w 1021"/>
                  <a:gd name="T31" fmla="*/ 226 h 1134"/>
                  <a:gd name="T32" fmla="*/ 794 w 1021"/>
                  <a:gd name="T33" fmla="*/ 226 h 1134"/>
                  <a:gd name="T34" fmla="*/ 794 w 1021"/>
                  <a:gd name="T35" fmla="*/ 680 h 1134"/>
                  <a:gd name="T36" fmla="*/ 1021 w 1021"/>
                  <a:gd name="T37" fmla="*/ 680 h 1134"/>
                  <a:gd name="T38" fmla="*/ 1021 w 1021"/>
                  <a:gd name="T39" fmla="*/ 907 h 1134"/>
                  <a:gd name="T40" fmla="*/ 907 w 1021"/>
                  <a:gd name="T41" fmla="*/ 907 h 1134"/>
                  <a:gd name="T42" fmla="*/ 907 w 1021"/>
                  <a:gd name="T43" fmla="*/ 1134 h 1134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1021" h="1134">
                    <a:moveTo>
                      <a:pt x="907" y="1134"/>
                    </a:moveTo>
                    <a:lnTo>
                      <a:pt x="567" y="1134"/>
                    </a:lnTo>
                    <a:lnTo>
                      <a:pt x="454" y="1134"/>
                    </a:lnTo>
                    <a:lnTo>
                      <a:pt x="454" y="1020"/>
                    </a:lnTo>
                    <a:lnTo>
                      <a:pt x="340" y="1020"/>
                    </a:lnTo>
                    <a:lnTo>
                      <a:pt x="340" y="680"/>
                    </a:lnTo>
                    <a:lnTo>
                      <a:pt x="114" y="680"/>
                    </a:lnTo>
                    <a:lnTo>
                      <a:pt x="114" y="567"/>
                    </a:lnTo>
                    <a:lnTo>
                      <a:pt x="0" y="567"/>
                    </a:lnTo>
                    <a:lnTo>
                      <a:pt x="0" y="113"/>
                    </a:lnTo>
                    <a:lnTo>
                      <a:pt x="114" y="113"/>
                    </a:lnTo>
                    <a:lnTo>
                      <a:pt x="114" y="0"/>
                    </a:lnTo>
                    <a:lnTo>
                      <a:pt x="567" y="0"/>
                    </a:lnTo>
                    <a:lnTo>
                      <a:pt x="567" y="113"/>
                    </a:lnTo>
                    <a:lnTo>
                      <a:pt x="681" y="113"/>
                    </a:lnTo>
                    <a:lnTo>
                      <a:pt x="681" y="226"/>
                    </a:lnTo>
                    <a:lnTo>
                      <a:pt x="794" y="226"/>
                    </a:lnTo>
                    <a:lnTo>
                      <a:pt x="794" y="680"/>
                    </a:lnTo>
                    <a:lnTo>
                      <a:pt x="1021" y="680"/>
                    </a:lnTo>
                    <a:lnTo>
                      <a:pt x="1021" y="907"/>
                    </a:lnTo>
                    <a:lnTo>
                      <a:pt x="907" y="907"/>
                    </a:lnTo>
                    <a:lnTo>
                      <a:pt x="907" y="113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57" name="Freeform 143">
                <a:extLst>
                  <a:ext uri="{FF2B5EF4-FFF2-40B4-BE49-F238E27FC236}">
                    <a16:creationId xmlns:a16="http://schemas.microsoft.com/office/drawing/2014/main" id="{0B64157D-917C-4364-8DC8-AF1C9D8B9C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70" y="6073"/>
                <a:ext cx="1021" cy="1021"/>
              </a:xfrm>
              <a:custGeom>
                <a:avLst/>
                <a:gdLst>
                  <a:gd name="T0" fmla="*/ 908 w 1021"/>
                  <a:gd name="T1" fmla="*/ 0 h 1021"/>
                  <a:gd name="T2" fmla="*/ 908 w 1021"/>
                  <a:gd name="T3" fmla="*/ 114 h 1021"/>
                  <a:gd name="T4" fmla="*/ 681 w 1021"/>
                  <a:gd name="T5" fmla="*/ 114 h 1021"/>
                  <a:gd name="T6" fmla="*/ 681 w 1021"/>
                  <a:gd name="T7" fmla="*/ 0 h 1021"/>
                  <a:gd name="T8" fmla="*/ 227 w 1021"/>
                  <a:gd name="T9" fmla="*/ 0 h 1021"/>
                  <a:gd name="T10" fmla="*/ 227 w 1021"/>
                  <a:gd name="T11" fmla="*/ 114 h 1021"/>
                  <a:gd name="T12" fmla="*/ 114 w 1021"/>
                  <a:gd name="T13" fmla="*/ 114 h 1021"/>
                  <a:gd name="T14" fmla="*/ 114 w 1021"/>
                  <a:gd name="T15" fmla="*/ 340 h 1021"/>
                  <a:gd name="T16" fmla="*/ 0 w 1021"/>
                  <a:gd name="T17" fmla="*/ 340 h 1021"/>
                  <a:gd name="T18" fmla="*/ 0 w 1021"/>
                  <a:gd name="T19" fmla="*/ 794 h 1021"/>
                  <a:gd name="T20" fmla="*/ 114 w 1021"/>
                  <a:gd name="T21" fmla="*/ 794 h 1021"/>
                  <a:gd name="T22" fmla="*/ 114 w 1021"/>
                  <a:gd name="T23" fmla="*/ 907 h 1021"/>
                  <a:gd name="T24" fmla="*/ 227 w 1021"/>
                  <a:gd name="T25" fmla="*/ 907 h 1021"/>
                  <a:gd name="T26" fmla="*/ 227 w 1021"/>
                  <a:gd name="T27" fmla="*/ 794 h 1021"/>
                  <a:gd name="T28" fmla="*/ 341 w 1021"/>
                  <a:gd name="T29" fmla="*/ 794 h 1021"/>
                  <a:gd name="T30" fmla="*/ 341 w 1021"/>
                  <a:gd name="T31" fmla="*/ 1021 h 1021"/>
                  <a:gd name="T32" fmla="*/ 454 w 1021"/>
                  <a:gd name="T33" fmla="*/ 1021 h 1021"/>
                  <a:gd name="T34" fmla="*/ 454 w 1021"/>
                  <a:gd name="T35" fmla="*/ 907 h 1021"/>
                  <a:gd name="T36" fmla="*/ 567 w 1021"/>
                  <a:gd name="T37" fmla="*/ 907 h 1021"/>
                  <a:gd name="T38" fmla="*/ 567 w 1021"/>
                  <a:gd name="T39" fmla="*/ 794 h 1021"/>
                  <a:gd name="T40" fmla="*/ 681 w 1021"/>
                  <a:gd name="T41" fmla="*/ 794 h 1021"/>
                  <a:gd name="T42" fmla="*/ 681 w 1021"/>
                  <a:gd name="T43" fmla="*/ 454 h 1021"/>
                  <a:gd name="T44" fmla="*/ 908 w 1021"/>
                  <a:gd name="T45" fmla="*/ 454 h 1021"/>
                  <a:gd name="T46" fmla="*/ 908 w 1021"/>
                  <a:gd name="T47" fmla="*/ 567 h 1021"/>
                  <a:gd name="T48" fmla="*/ 1021 w 1021"/>
                  <a:gd name="T49" fmla="*/ 567 h 1021"/>
                  <a:gd name="T50" fmla="*/ 1021 w 1021"/>
                  <a:gd name="T51" fmla="*/ 0 h 1021"/>
                  <a:gd name="T52" fmla="*/ 908 w 1021"/>
                  <a:gd name="T53" fmla="*/ 0 h 1021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1021" h="1021">
                    <a:moveTo>
                      <a:pt x="908" y="0"/>
                    </a:moveTo>
                    <a:lnTo>
                      <a:pt x="908" y="114"/>
                    </a:lnTo>
                    <a:lnTo>
                      <a:pt x="681" y="114"/>
                    </a:lnTo>
                    <a:lnTo>
                      <a:pt x="681" y="0"/>
                    </a:lnTo>
                    <a:lnTo>
                      <a:pt x="227" y="0"/>
                    </a:lnTo>
                    <a:lnTo>
                      <a:pt x="227" y="114"/>
                    </a:lnTo>
                    <a:lnTo>
                      <a:pt x="114" y="114"/>
                    </a:lnTo>
                    <a:lnTo>
                      <a:pt x="114" y="340"/>
                    </a:lnTo>
                    <a:lnTo>
                      <a:pt x="0" y="340"/>
                    </a:lnTo>
                    <a:lnTo>
                      <a:pt x="0" y="794"/>
                    </a:lnTo>
                    <a:lnTo>
                      <a:pt x="114" y="794"/>
                    </a:lnTo>
                    <a:lnTo>
                      <a:pt x="114" y="907"/>
                    </a:lnTo>
                    <a:lnTo>
                      <a:pt x="227" y="907"/>
                    </a:lnTo>
                    <a:lnTo>
                      <a:pt x="227" y="794"/>
                    </a:lnTo>
                    <a:lnTo>
                      <a:pt x="341" y="794"/>
                    </a:lnTo>
                    <a:lnTo>
                      <a:pt x="341" y="1021"/>
                    </a:lnTo>
                    <a:lnTo>
                      <a:pt x="454" y="1021"/>
                    </a:lnTo>
                    <a:lnTo>
                      <a:pt x="454" y="907"/>
                    </a:lnTo>
                    <a:lnTo>
                      <a:pt x="567" y="907"/>
                    </a:lnTo>
                    <a:lnTo>
                      <a:pt x="567" y="794"/>
                    </a:lnTo>
                    <a:lnTo>
                      <a:pt x="681" y="794"/>
                    </a:lnTo>
                    <a:lnTo>
                      <a:pt x="681" y="454"/>
                    </a:lnTo>
                    <a:lnTo>
                      <a:pt x="908" y="454"/>
                    </a:lnTo>
                    <a:lnTo>
                      <a:pt x="908" y="567"/>
                    </a:lnTo>
                    <a:lnTo>
                      <a:pt x="1021" y="567"/>
                    </a:lnTo>
                    <a:lnTo>
                      <a:pt x="1021" y="0"/>
                    </a:lnTo>
                    <a:lnTo>
                      <a:pt x="90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58" name="Freeform 144">
                <a:extLst>
                  <a:ext uri="{FF2B5EF4-FFF2-40B4-BE49-F238E27FC236}">
                    <a16:creationId xmlns:a16="http://schemas.microsoft.com/office/drawing/2014/main" id="{986B58C6-48CD-47C9-B94E-8608A5454F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97" y="5166"/>
                <a:ext cx="454" cy="680"/>
              </a:xfrm>
              <a:custGeom>
                <a:avLst/>
                <a:gdLst>
                  <a:gd name="T0" fmla="*/ 454 w 454"/>
                  <a:gd name="T1" fmla="*/ 0 h 680"/>
                  <a:gd name="T2" fmla="*/ 114 w 454"/>
                  <a:gd name="T3" fmla="*/ 0 h 680"/>
                  <a:gd name="T4" fmla="*/ 114 w 454"/>
                  <a:gd name="T5" fmla="*/ 113 h 680"/>
                  <a:gd name="T6" fmla="*/ 0 w 454"/>
                  <a:gd name="T7" fmla="*/ 113 h 680"/>
                  <a:gd name="T8" fmla="*/ 0 w 454"/>
                  <a:gd name="T9" fmla="*/ 454 h 680"/>
                  <a:gd name="T10" fmla="*/ 114 w 454"/>
                  <a:gd name="T11" fmla="*/ 454 h 680"/>
                  <a:gd name="T12" fmla="*/ 114 w 454"/>
                  <a:gd name="T13" fmla="*/ 680 h 680"/>
                  <a:gd name="T14" fmla="*/ 340 w 454"/>
                  <a:gd name="T15" fmla="*/ 680 h 680"/>
                  <a:gd name="T16" fmla="*/ 340 w 454"/>
                  <a:gd name="T17" fmla="*/ 340 h 680"/>
                  <a:gd name="T18" fmla="*/ 454 w 454"/>
                  <a:gd name="T19" fmla="*/ 340 h 680"/>
                  <a:gd name="T20" fmla="*/ 454 w 454"/>
                  <a:gd name="T21" fmla="*/ 0 h 68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454" h="680">
                    <a:moveTo>
                      <a:pt x="454" y="0"/>
                    </a:moveTo>
                    <a:lnTo>
                      <a:pt x="114" y="0"/>
                    </a:lnTo>
                    <a:lnTo>
                      <a:pt x="114" y="113"/>
                    </a:lnTo>
                    <a:lnTo>
                      <a:pt x="0" y="113"/>
                    </a:lnTo>
                    <a:lnTo>
                      <a:pt x="0" y="454"/>
                    </a:lnTo>
                    <a:lnTo>
                      <a:pt x="114" y="454"/>
                    </a:lnTo>
                    <a:lnTo>
                      <a:pt x="114" y="680"/>
                    </a:lnTo>
                    <a:lnTo>
                      <a:pt x="340" y="680"/>
                    </a:lnTo>
                    <a:lnTo>
                      <a:pt x="340" y="340"/>
                    </a:lnTo>
                    <a:lnTo>
                      <a:pt x="454" y="340"/>
                    </a:lnTo>
                    <a:lnTo>
                      <a:pt x="454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59" name="Freeform 146">
                <a:extLst>
                  <a:ext uri="{FF2B5EF4-FFF2-40B4-BE49-F238E27FC236}">
                    <a16:creationId xmlns:a16="http://schemas.microsoft.com/office/drawing/2014/main" id="{F09DA88E-5019-4B9C-B9BB-E1DE597F2A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24" y="5279"/>
                <a:ext cx="680" cy="908"/>
              </a:xfrm>
              <a:custGeom>
                <a:avLst/>
                <a:gdLst>
                  <a:gd name="T0" fmla="*/ 227 w 680"/>
                  <a:gd name="T1" fmla="*/ 0 h 908"/>
                  <a:gd name="T2" fmla="*/ 227 w 680"/>
                  <a:gd name="T3" fmla="*/ 227 h 908"/>
                  <a:gd name="T4" fmla="*/ 113 w 680"/>
                  <a:gd name="T5" fmla="*/ 227 h 908"/>
                  <a:gd name="T6" fmla="*/ 113 w 680"/>
                  <a:gd name="T7" fmla="*/ 567 h 908"/>
                  <a:gd name="T8" fmla="*/ 0 w 680"/>
                  <a:gd name="T9" fmla="*/ 567 h 908"/>
                  <a:gd name="T10" fmla="*/ 0 w 680"/>
                  <a:gd name="T11" fmla="*/ 794 h 908"/>
                  <a:gd name="T12" fmla="*/ 227 w 680"/>
                  <a:gd name="T13" fmla="*/ 794 h 908"/>
                  <a:gd name="T14" fmla="*/ 227 w 680"/>
                  <a:gd name="T15" fmla="*/ 908 h 908"/>
                  <a:gd name="T16" fmla="*/ 340 w 680"/>
                  <a:gd name="T17" fmla="*/ 908 h 908"/>
                  <a:gd name="T18" fmla="*/ 454 w 680"/>
                  <a:gd name="T19" fmla="*/ 908 h 908"/>
                  <a:gd name="T20" fmla="*/ 454 w 680"/>
                  <a:gd name="T21" fmla="*/ 794 h 908"/>
                  <a:gd name="T22" fmla="*/ 680 w 680"/>
                  <a:gd name="T23" fmla="*/ 794 h 908"/>
                  <a:gd name="T24" fmla="*/ 680 w 680"/>
                  <a:gd name="T25" fmla="*/ 567 h 908"/>
                  <a:gd name="T26" fmla="*/ 567 w 680"/>
                  <a:gd name="T27" fmla="*/ 567 h 908"/>
                  <a:gd name="T28" fmla="*/ 567 w 680"/>
                  <a:gd name="T29" fmla="*/ 454 h 908"/>
                  <a:gd name="T30" fmla="*/ 340 w 680"/>
                  <a:gd name="T31" fmla="*/ 454 h 908"/>
                  <a:gd name="T32" fmla="*/ 340 w 680"/>
                  <a:gd name="T33" fmla="*/ 0 h 908"/>
                  <a:gd name="T34" fmla="*/ 227 w 680"/>
                  <a:gd name="T35" fmla="*/ 0 h 908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680" h="908">
                    <a:moveTo>
                      <a:pt x="227" y="0"/>
                    </a:moveTo>
                    <a:lnTo>
                      <a:pt x="227" y="227"/>
                    </a:lnTo>
                    <a:lnTo>
                      <a:pt x="113" y="227"/>
                    </a:lnTo>
                    <a:lnTo>
                      <a:pt x="113" y="567"/>
                    </a:lnTo>
                    <a:lnTo>
                      <a:pt x="0" y="567"/>
                    </a:lnTo>
                    <a:lnTo>
                      <a:pt x="0" y="794"/>
                    </a:lnTo>
                    <a:lnTo>
                      <a:pt x="227" y="794"/>
                    </a:lnTo>
                    <a:lnTo>
                      <a:pt x="227" y="908"/>
                    </a:lnTo>
                    <a:lnTo>
                      <a:pt x="340" y="908"/>
                    </a:lnTo>
                    <a:lnTo>
                      <a:pt x="454" y="908"/>
                    </a:lnTo>
                    <a:lnTo>
                      <a:pt x="454" y="794"/>
                    </a:lnTo>
                    <a:lnTo>
                      <a:pt x="680" y="794"/>
                    </a:lnTo>
                    <a:lnTo>
                      <a:pt x="680" y="567"/>
                    </a:lnTo>
                    <a:lnTo>
                      <a:pt x="567" y="567"/>
                    </a:lnTo>
                    <a:lnTo>
                      <a:pt x="567" y="454"/>
                    </a:lnTo>
                    <a:lnTo>
                      <a:pt x="340" y="454"/>
                    </a:lnTo>
                    <a:lnTo>
                      <a:pt x="340" y="0"/>
                    </a:lnTo>
                    <a:lnTo>
                      <a:pt x="227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60" name="Freeform 147">
                <a:extLst>
                  <a:ext uri="{FF2B5EF4-FFF2-40B4-BE49-F238E27FC236}">
                    <a16:creationId xmlns:a16="http://schemas.microsoft.com/office/drawing/2014/main" id="{D952E9E3-DD76-47A9-954D-95E853B7B5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64" y="5279"/>
                <a:ext cx="567" cy="567"/>
              </a:xfrm>
              <a:custGeom>
                <a:avLst/>
                <a:gdLst>
                  <a:gd name="T0" fmla="*/ 567 w 567"/>
                  <a:gd name="T1" fmla="*/ 0 h 567"/>
                  <a:gd name="T2" fmla="*/ 227 w 567"/>
                  <a:gd name="T3" fmla="*/ 0 h 567"/>
                  <a:gd name="T4" fmla="*/ 227 w 567"/>
                  <a:gd name="T5" fmla="*/ 114 h 567"/>
                  <a:gd name="T6" fmla="*/ 0 w 567"/>
                  <a:gd name="T7" fmla="*/ 114 h 567"/>
                  <a:gd name="T8" fmla="*/ 0 w 567"/>
                  <a:gd name="T9" fmla="*/ 454 h 567"/>
                  <a:gd name="T10" fmla="*/ 227 w 567"/>
                  <a:gd name="T11" fmla="*/ 454 h 567"/>
                  <a:gd name="T12" fmla="*/ 227 w 567"/>
                  <a:gd name="T13" fmla="*/ 567 h 567"/>
                  <a:gd name="T14" fmla="*/ 340 w 567"/>
                  <a:gd name="T15" fmla="*/ 567 h 567"/>
                  <a:gd name="T16" fmla="*/ 340 w 567"/>
                  <a:gd name="T17" fmla="*/ 341 h 567"/>
                  <a:gd name="T18" fmla="*/ 454 w 567"/>
                  <a:gd name="T19" fmla="*/ 341 h 567"/>
                  <a:gd name="T20" fmla="*/ 454 w 567"/>
                  <a:gd name="T21" fmla="*/ 227 h 567"/>
                  <a:gd name="T22" fmla="*/ 567 w 567"/>
                  <a:gd name="T23" fmla="*/ 227 h 567"/>
                  <a:gd name="T24" fmla="*/ 567 w 567"/>
                  <a:gd name="T25" fmla="*/ 0 h 56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567" h="567">
                    <a:moveTo>
                      <a:pt x="567" y="0"/>
                    </a:moveTo>
                    <a:lnTo>
                      <a:pt x="227" y="0"/>
                    </a:lnTo>
                    <a:lnTo>
                      <a:pt x="227" y="114"/>
                    </a:lnTo>
                    <a:lnTo>
                      <a:pt x="0" y="114"/>
                    </a:lnTo>
                    <a:lnTo>
                      <a:pt x="0" y="454"/>
                    </a:lnTo>
                    <a:lnTo>
                      <a:pt x="227" y="454"/>
                    </a:lnTo>
                    <a:lnTo>
                      <a:pt x="227" y="567"/>
                    </a:lnTo>
                    <a:lnTo>
                      <a:pt x="340" y="567"/>
                    </a:lnTo>
                    <a:lnTo>
                      <a:pt x="340" y="341"/>
                    </a:lnTo>
                    <a:lnTo>
                      <a:pt x="454" y="341"/>
                    </a:lnTo>
                    <a:lnTo>
                      <a:pt x="454" y="227"/>
                    </a:lnTo>
                    <a:lnTo>
                      <a:pt x="567" y="227"/>
                    </a:lnTo>
                    <a:lnTo>
                      <a:pt x="567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61" name="Freeform 149">
                <a:extLst>
                  <a:ext uri="{FF2B5EF4-FFF2-40B4-BE49-F238E27FC236}">
                    <a16:creationId xmlns:a16="http://schemas.microsoft.com/office/drawing/2014/main" id="{C88B9464-68C8-43A2-AA14-22445A2DD4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8" y="3919"/>
                <a:ext cx="794" cy="680"/>
              </a:xfrm>
              <a:custGeom>
                <a:avLst/>
                <a:gdLst>
                  <a:gd name="T0" fmla="*/ 794 w 794"/>
                  <a:gd name="T1" fmla="*/ 453 h 680"/>
                  <a:gd name="T2" fmla="*/ 794 w 794"/>
                  <a:gd name="T3" fmla="*/ 340 h 680"/>
                  <a:gd name="T4" fmla="*/ 680 w 794"/>
                  <a:gd name="T5" fmla="*/ 340 h 680"/>
                  <a:gd name="T6" fmla="*/ 680 w 794"/>
                  <a:gd name="T7" fmla="*/ 113 h 680"/>
                  <a:gd name="T8" fmla="*/ 567 w 794"/>
                  <a:gd name="T9" fmla="*/ 113 h 680"/>
                  <a:gd name="T10" fmla="*/ 567 w 794"/>
                  <a:gd name="T11" fmla="*/ 0 h 680"/>
                  <a:gd name="T12" fmla="*/ 453 w 794"/>
                  <a:gd name="T13" fmla="*/ 0 h 680"/>
                  <a:gd name="T14" fmla="*/ 453 w 794"/>
                  <a:gd name="T15" fmla="*/ 113 h 680"/>
                  <a:gd name="T16" fmla="*/ 340 w 794"/>
                  <a:gd name="T17" fmla="*/ 113 h 680"/>
                  <a:gd name="T18" fmla="*/ 340 w 794"/>
                  <a:gd name="T19" fmla="*/ 0 h 680"/>
                  <a:gd name="T20" fmla="*/ 227 w 794"/>
                  <a:gd name="T21" fmla="*/ 0 h 680"/>
                  <a:gd name="T22" fmla="*/ 113 w 794"/>
                  <a:gd name="T23" fmla="*/ 0 h 680"/>
                  <a:gd name="T24" fmla="*/ 113 w 794"/>
                  <a:gd name="T25" fmla="*/ 226 h 680"/>
                  <a:gd name="T26" fmla="*/ 0 w 794"/>
                  <a:gd name="T27" fmla="*/ 226 h 680"/>
                  <a:gd name="T28" fmla="*/ 0 w 794"/>
                  <a:gd name="T29" fmla="*/ 340 h 680"/>
                  <a:gd name="T30" fmla="*/ 113 w 794"/>
                  <a:gd name="T31" fmla="*/ 340 h 680"/>
                  <a:gd name="T32" fmla="*/ 113 w 794"/>
                  <a:gd name="T33" fmla="*/ 453 h 680"/>
                  <a:gd name="T34" fmla="*/ 227 w 794"/>
                  <a:gd name="T35" fmla="*/ 453 h 680"/>
                  <a:gd name="T36" fmla="*/ 227 w 794"/>
                  <a:gd name="T37" fmla="*/ 567 h 680"/>
                  <a:gd name="T38" fmla="*/ 340 w 794"/>
                  <a:gd name="T39" fmla="*/ 567 h 680"/>
                  <a:gd name="T40" fmla="*/ 340 w 794"/>
                  <a:gd name="T41" fmla="*/ 680 h 680"/>
                  <a:gd name="T42" fmla="*/ 567 w 794"/>
                  <a:gd name="T43" fmla="*/ 680 h 680"/>
                  <a:gd name="T44" fmla="*/ 567 w 794"/>
                  <a:gd name="T45" fmla="*/ 453 h 680"/>
                  <a:gd name="T46" fmla="*/ 794 w 794"/>
                  <a:gd name="T47" fmla="*/ 453 h 680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794" h="680">
                    <a:moveTo>
                      <a:pt x="794" y="453"/>
                    </a:moveTo>
                    <a:lnTo>
                      <a:pt x="794" y="340"/>
                    </a:lnTo>
                    <a:lnTo>
                      <a:pt x="680" y="340"/>
                    </a:lnTo>
                    <a:lnTo>
                      <a:pt x="680" y="113"/>
                    </a:lnTo>
                    <a:lnTo>
                      <a:pt x="567" y="113"/>
                    </a:lnTo>
                    <a:lnTo>
                      <a:pt x="567" y="0"/>
                    </a:lnTo>
                    <a:lnTo>
                      <a:pt x="453" y="0"/>
                    </a:lnTo>
                    <a:lnTo>
                      <a:pt x="453" y="113"/>
                    </a:lnTo>
                    <a:lnTo>
                      <a:pt x="340" y="113"/>
                    </a:lnTo>
                    <a:lnTo>
                      <a:pt x="340" y="0"/>
                    </a:lnTo>
                    <a:lnTo>
                      <a:pt x="227" y="0"/>
                    </a:lnTo>
                    <a:lnTo>
                      <a:pt x="113" y="0"/>
                    </a:lnTo>
                    <a:lnTo>
                      <a:pt x="113" y="226"/>
                    </a:lnTo>
                    <a:lnTo>
                      <a:pt x="0" y="226"/>
                    </a:lnTo>
                    <a:lnTo>
                      <a:pt x="0" y="340"/>
                    </a:lnTo>
                    <a:lnTo>
                      <a:pt x="113" y="340"/>
                    </a:lnTo>
                    <a:lnTo>
                      <a:pt x="113" y="453"/>
                    </a:lnTo>
                    <a:lnTo>
                      <a:pt x="227" y="453"/>
                    </a:lnTo>
                    <a:lnTo>
                      <a:pt x="227" y="567"/>
                    </a:lnTo>
                    <a:lnTo>
                      <a:pt x="340" y="567"/>
                    </a:lnTo>
                    <a:lnTo>
                      <a:pt x="340" y="680"/>
                    </a:lnTo>
                    <a:lnTo>
                      <a:pt x="567" y="680"/>
                    </a:lnTo>
                    <a:lnTo>
                      <a:pt x="567" y="453"/>
                    </a:lnTo>
                    <a:lnTo>
                      <a:pt x="794" y="45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62" name="Freeform 150">
                <a:extLst>
                  <a:ext uri="{FF2B5EF4-FFF2-40B4-BE49-F238E27FC236}">
                    <a16:creationId xmlns:a16="http://schemas.microsoft.com/office/drawing/2014/main" id="{5A99001A-C6AE-49DC-99B2-FA2DE15843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45" y="4372"/>
                <a:ext cx="567" cy="907"/>
              </a:xfrm>
              <a:custGeom>
                <a:avLst/>
                <a:gdLst>
                  <a:gd name="T0" fmla="*/ 567 w 567"/>
                  <a:gd name="T1" fmla="*/ 0 h 907"/>
                  <a:gd name="T2" fmla="*/ 567 w 567"/>
                  <a:gd name="T3" fmla="*/ 567 h 907"/>
                  <a:gd name="T4" fmla="*/ 340 w 567"/>
                  <a:gd name="T5" fmla="*/ 567 h 907"/>
                  <a:gd name="T6" fmla="*/ 340 w 567"/>
                  <a:gd name="T7" fmla="*/ 907 h 907"/>
                  <a:gd name="T8" fmla="*/ 113 w 567"/>
                  <a:gd name="T9" fmla="*/ 907 h 907"/>
                  <a:gd name="T10" fmla="*/ 113 w 567"/>
                  <a:gd name="T11" fmla="*/ 340 h 907"/>
                  <a:gd name="T12" fmla="*/ 0 w 567"/>
                  <a:gd name="T13" fmla="*/ 340 h 907"/>
                  <a:gd name="T14" fmla="*/ 0 w 567"/>
                  <a:gd name="T15" fmla="*/ 114 h 907"/>
                  <a:gd name="T16" fmla="*/ 113 w 567"/>
                  <a:gd name="T17" fmla="*/ 114 h 907"/>
                  <a:gd name="T18" fmla="*/ 113 w 567"/>
                  <a:gd name="T19" fmla="*/ 227 h 907"/>
                  <a:gd name="T20" fmla="*/ 340 w 567"/>
                  <a:gd name="T21" fmla="*/ 227 h 907"/>
                  <a:gd name="T22" fmla="*/ 340 w 567"/>
                  <a:gd name="T23" fmla="*/ 0 h 907"/>
                  <a:gd name="T24" fmla="*/ 567 w 567"/>
                  <a:gd name="T25" fmla="*/ 0 h 90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567" h="907">
                    <a:moveTo>
                      <a:pt x="567" y="0"/>
                    </a:moveTo>
                    <a:lnTo>
                      <a:pt x="567" y="567"/>
                    </a:lnTo>
                    <a:lnTo>
                      <a:pt x="340" y="567"/>
                    </a:lnTo>
                    <a:lnTo>
                      <a:pt x="340" y="907"/>
                    </a:lnTo>
                    <a:lnTo>
                      <a:pt x="113" y="907"/>
                    </a:lnTo>
                    <a:lnTo>
                      <a:pt x="113" y="340"/>
                    </a:lnTo>
                    <a:lnTo>
                      <a:pt x="0" y="340"/>
                    </a:lnTo>
                    <a:lnTo>
                      <a:pt x="0" y="114"/>
                    </a:lnTo>
                    <a:lnTo>
                      <a:pt x="113" y="114"/>
                    </a:lnTo>
                    <a:lnTo>
                      <a:pt x="113" y="227"/>
                    </a:lnTo>
                    <a:lnTo>
                      <a:pt x="340" y="227"/>
                    </a:lnTo>
                    <a:lnTo>
                      <a:pt x="340" y="0"/>
                    </a:lnTo>
                    <a:lnTo>
                      <a:pt x="567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63" name="Freeform 151">
                <a:extLst>
                  <a:ext uri="{FF2B5EF4-FFF2-40B4-BE49-F238E27FC236}">
                    <a16:creationId xmlns:a16="http://schemas.microsoft.com/office/drawing/2014/main" id="{208B00CD-D72E-443D-BBA5-D77033A053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85" y="4259"/>
                <a:ext cx="567" cy="1020"/>
              </a:xfrm>
              <a:custGeom>
                <a:avLst/>
                <a:gdLst>
                  <a:gd name="T0" fmla="*/ 0 w 567"/>
                  <a:gd name="T1" fmla="*/ 1020 h 1020"/>
                  <a:gd name="T2" fmla="*/ 113 w 567"/>
                  <a:gd name="T3" fmla="*/ 1020 h 1020"/>
                  <a:gd name="T4" fmla="*/ 113 w 567"/>
                  <a:gd name="T5" fmla="*/ 907 h 1020"/>
                  <a:gd name="T6" fmla="*/ 227 w 567"/>
                  <a:gd name="T7" fmla="*/ 907 h 1020"/>
                  <a:gd name="T8" fmla="*/ 227 w 567"/>
                  <a:gd name="T9" fmla="*/ 794 h 1020"/>
                  <a:gd name="T10" fmla="*/ 567 w 567"/>
                  <a:gd name="T11" fmla="*/ 794 h 1020"/>
                  <a:gd name="T12" fmla="*/ 567 w 567"/>
                  <a:gd name="T13" fmla="*/ 567 h 1020"/>
                  <a:gd name="T14" fmla="*/ 453 w 567"/>
                  <a:gd name="T15" fmla="*/ 567 h 1020"/>
                  <a:gd name="T16" fmla="*/ 453 w 567"/>
                  <a:gd name="T17" fmla="*/ 340 h 1020"/>
                  <a:gd name="T18" fmla="*/ 567 w 567"/>
                  <a:gd name="T19" fmla="*/ 340 h 1020"/>
                  <a:gd name="T20" fmla="*/ 567 w 567"/>
                  <a:gd name="T21" fmla="*/ 0 h 1020"/>
                  <a:gd name="T22" fmla="*/ 340 w 567"/>
                  <a:gd name="T23" fmla="*/ 0 h 1020"/>
                  <a:gd name="T24" fmla="*/ 340 w 567"/>
                  <a:gd name="T25" fmla="*/ 113 h 1020"/>
                  <a:gd name="T26" fmla="*/ 227 w 567"/>
                  <a:gd name="T27" fmla="*/ 113 h 1020"/>
                  <a:gd name="T28" fmla="*/ 227 w 567"/>
                  <a:gd name="T29" fmla="*/ 680 h 1020"/>
                  <a:gd name="T30" fmla="*/ 0 w 567"/>
                  <a:gd name="T31" fmla="*/ 680 h 1020"/>
                  <a:gd name="T32" fmla="*/ 0 w 567"/>
                  <a:gd name="T33" fmla="*/ 907 h 1020"/>
                  <a:gd name="T34" fmla="*/ 0 w 567"/>
                  <a:gd name="T35" fmla="*/ 1020 h 1020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567" h="1020">
                    <a:moveTo>
                      <a:pt x="0" y="1020"/>
                    </a:moveTo>
                    <a:lnTo>
                      <a:pt x="113" y="1020"/>
                    </a:lnTo>
                    <a:lnTo>
                      <a:pt x="113" y="907"/>
                    </a:lnTo>
                    <a:lnTo>
                      <a:pt x="227" y="907"/>
                    </a:lnTo>
                    <a:lnTo>
                      <a:pt x="227" y="794"/>
                    </a:lnTo>
                    <a:lnTo>
                      <a:pt x="567" y="794"/>
                    </a:lnTo>
                    <a:lnTo>
                      <a:pt x="567" y="567"/>
                    </a:lnTo>
                    <a:lnTo>
                      <a:pt x="453" y="567"/>
                    </a:lnTo>
                    <a:lnTo>
                      <a:pt x="453" y="340"/>
                    </a:lnTo>
                    <a:lnTo>
                      <a:pt x="567" y="340"/>
                    </a:lnTo>
                    <a:lnTo>
                      <a:pt x="567" y="0"/>
                    </a:lnTo>
                    <a:lnTo>
                      <a:pt x="340" y="0"/>
                    </a:lnTo>
                    <a:lnTo>
                      <a:pt x="340" y="113"/>
                    </a:lnTo>
                    <a:lnTo>
                      <a:pt x="227" y="113"/>
                    </a:lnTo>
                    <a:lnTo>
                      <a:pt x="227" y="680"/>
                    </a:lnTo>
                    <a:lnTo>
                      <a:pt x="0" y="680"/>
                    </a:lnTo>
                    <a:lnTo>
                      <a:pt x="0" y="907"/>
                    </a:lnTo>
                    <a:lnTo>
                      <a:pt x="0" y="102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64" name="Freeform 152">
                <a:extLst>
                  <a:ext uri="{FF2B5EF4-FFF2-40B4-BE49-F238E27FC236}">
                    <a16:creationId xmlns:a16="http://schemas.microsoft.com/office/drawing/2014/main" id="{58B87924-48BB-47F1-B473-99D8320EEC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91" y="5166"/>
                <a:ext cx="907" cy="1134"/>
              </a:xfrm>
              <a:custGeom>
                <a:avLst/>
                <a:gdLst>
                  <a:gd name="T0" fmla="*/ 0 w 907"/>
                  <a:gd name="T1" fmla="*/ 1134 h 1134"/>
                  <a:gd name="T2" fmla="*/ 340 w 907"/>
                  <a:gd name="T3" fmla="*/ 1134 h 1134"/>
                  <a:gd name="T4" fmla="*/ 340 w 907"/>
                  <a:gd name="T5" fmla="*/ 907 h 1134"/>
                  <a:gd name="T6" fmla="*/ 794 w 907"/>
                  <a:gd name="T7" fmla="*/ 907 h 1134"/>
                  <a:gd name="T8" fmla="*/ 794 w 907"/>
                  <a:gd name="T9" fmla="*/ 794 h 1134"/>
                  <a:gd name="T10" fmla="*/ 907 w 907"/>
                  <a:gd name="T11" fmla="*/ 794 h 1134"/>
                  <a:gd name="T12" fmla="*/ 907 w 907"/>
                  <a:gd name="T13" fmla="*/ 113 h 1134"/>
                  <a:gd name="T14" fmla="*/ 567 w 907"/>
                  <a:gd name="T15" fmla="*/ 113 h 1134"/>
                  <a:gd name="T16" fmla="*/ 567 w 907"/>
                  <a:gd name="T17" fmla="*/ 0 h 1134"/>
                  <a:gd name="T18" fmla="*/ 340 w 907"/>
                  <a:gd name="T19" fmla="*/ 0 h 1134"/>
                  <a:gd name="T20" fmla="*/ 340 w 907"/>
                  <a:gd name="T21" fmla="*/ 340 h 1134"/>
                  <a:gd name="T22" fmla="*/ 227 w 907"/>
                  <a:gd name="T23" fmla="*/ 340 h 1134"/>
                  <a:gd name="T24" fmla="*/ 227 w 907"/>
                  <a:gd name="T25" fmla="*/ 454 h 1134"/>
                  <a:gd name="T26" fmla="*/ 113 w 907"/>
                  <a:gd name="T27" fmla="*/ 454 h 1134"/>
                  <a:gd name="T28" fmla="*/ 113 w 907"/>
                  <a:gd name="T29" fmla="*/ 907 h 1134"/>
                  <a:gd name="T30" fmla="*/ 0 w 907"/>
                  <a:gd name="T31" fmla="*/ 907 h 1134"/>
                  <a:gd name="T32" fmla="*/ 0 w 907"/>
                  <a:gd name="T33" fmla="*/ 1134 h 113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907" h="1134">
                    <a:moveTo>
                      <a:pt x="0" y="1134"/>
                    </a:moveTo>
                    <a:lnTo>
                      <a:pt x="340" y="1134"/>
                    </a:lnTo>
                    <a:lnTo>
                      <a:pt x="340" y="907"/>
                    </a:lnTo>
                    <a:lnTo>
                      <a:pt x="794" y="907"/>
                    </a:lnTo>
                    <a:lnTo>
                      <a:pt x="794" y="794"/>
                    </a:lnTo>
                    <a:lnTo>
                      <a:pt x="907" y="794"/>
                    </a:lnTo>
                    <a:lnTo>
                      <a:pt x="907" y="113"/>
                    </a:lnTo>
                    <a:lnTo>
                      <a:pt x="567" y="113"/>
                    </a:lnTo>
                    <a:lnTo>
                      <a:pt x="567" y="0"/>
                    </a:lnTo>
                    <a:lnTo>
                      <a:pt x="340" y="0"/>
                    </a:lnTo>
                    <a:lnTo>
                      <a:pt x="340" y="340"/>
                    </a:lnTo>
                    <a:lnTo>
                      <a:pt x="227" y="340"/>
                    </a:lnTo>
                    <a:lnTo>
                      <a:pt x="227" y="454"/>
                    </a:lnTo>
                    <a:lnTo>
                      <a:pt x="113" y="454"/>
                    </a:lnTo>
                    <a:lnTo>
                      <a:pt x="113" y="907"/>
                    </a:lnTo>
                    <a:lnTo>
                      <a:pt x="0" y="907"/>
                    </a:lnTo>
                    <a:lnTo>
                      <a:pt x="0" y="113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65" name="Freeform 153">
                <a:extLst>
                  <a:ext uri="{FF2B5EF4-FFF2-40B4-BE49-F238E27FC236}">
                    <a16:creationId xmlns:a16="http://schemas.microsoft.com/office/drawing/2014/main" id="{8DF36169-119B-4D02-9D9F-1DF1AF1771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84" y="3578"/>
                <a:ext cx="1474" cy="1815"/>
              </a:xfrm>
              <a:custGeom>
                <a:avLst/>
                <a:gdLst>
                  <a:gd name="T0" fmla="*/ 567 w 1474"/>
                  <a:gd name="T1" fmla="*/ 0 h 1815"/>
                  <a:gd name="T2" fmla="*/ 907 w 1474"/>
                  <a:gd name="T3" fmla="*/ 0 h 1815"/>
                  <a:gd name="T4" fmla="*/ 907 w 1474"/>
                  <a:gd name="T5" fmla="*/ 114 h 1815"/>
                  <a:gd name="T6" fmla="*/ 1020 w 1474"/>
                  <a:gd name="T7" fmla="*/ 114 h 1815"/>
                  <a:gd name="T8" fmla="*/ 1020 w 1474"/>
                  <a:gd name="T9" fmla="*/ 227 h 1815"/>
                  <a:gd name="T10" fmla="*/ 1134 w 1474"/>
                  <a:gd name="T11" fmla="*/ 227 h 1815"/>
                  <a:gd name="T12" fmla="*/ 1134 w 1474"/>
                  <a:gd name="T13" fmla="*/ 681 h 1815"/>
                  <a:gd name="T14" fmla="*/ 1247 w 1474"/>
                  <a:gd name="T15" fmla="*/ 681 h 1815"/>
                  <a:gd name="T16" fmla="*/ 1247 w 1474"/>
                  <a:gd name="T17" fmla="*/ 794 h 1815"/>
                  <a:gd name="T18" fmla="*/ 1361 w 1474"/>
                  <a:gd name="T19" fmla="*/ 794 h 1815"/>
                  <a:gd name="T20" fmla="*/ 1361 w 1474"/>
                  <a:gd name="T21" fmla="*/ 1134 h 1815"/>
                  <a:gd name="T22" fmla="*/ 1474 w 1474"/>
                  <a:gd name="T23" fmla="*/ 1134 h 1815"/>
                  <a:gd name="T24" fmla="*/ 1474 w 1474"/>
                  <a:gd name="T25" fmla="*/ 1588 h 1815"/>
                  <a:gd name="T26" fmla="*/ 1247 w 1474"/>
                  <a:gd name="T27" fmla="*/ 1588 h 1815"/>
                  <a:gd name="T28" fmla="*/ 1247 w 1474"/>
                  <a:gd name="T29" fmla="*/ 1701 h 1815"/>
                  <a:gd name="T30" fmla="*/ 907 w 1474"/>
                  <a:gd name="T31" fmla="*/ 1701 h 1815"/>
                  <a:gd name="T32" fmla="*/ 907 w 1474"/>
                  <a:gd name="T33" fmla="*/ 1815 h 1815"/>
                  <a:gd name="T34" fmla="*/ 680 w 1474"/>
                  <a:gd name="T35" fmla="*/ 1815 h 1815"/>
                  <a:gd name="T36" fmla="*/ 680 w 1474"/>
                  <a:gd name="T37" fmla="*/ 1701 h 1815"/>
                  <a:gd name="T38" fmla="*/ 567 w 1474"/>
                  <a:gd name="T39" fmla="*/ 1701 h 1815"/>
                  <a:gd name="T40" fmla="*/ 567 w 1474"/>
                  <a:gd name="T41" fmla="*/ 1588 h 1815"/>
                  <a:gd name="T42" fmla="*/ 453 w 1474"/>
                  <a:gd name="T43" fmla="*/ 1588 h 1815"/>
                  <a:gd name="T44" fmla="*/ 453 w 1474"/>
                  <a:gd name="T45" fmla="*/ 1134 h 1815"/>
                  <a:gd name="T46" fmla="*/ 340 w 1474"/>
                  <a:gd name="T47" fmla="*/ 1134 h 1815"/>
                  <a:gd name="T48" fmla="*/ 340 w 1474"/>
                  <a:gd name="T49" fmla="*/ 908 h 1815"/>
                  <a:gd name="T50" fmla="*/ 0 w 1474"/>
                  <a:gd name="T51" fmla="*/ 908 h 1815"/>
                  <a:gd name="T52" fmla="*/ 0 w 1474"/>
                  <a:gd name="T53" fmla="*/ 681 h 1815"/>
                  <a:gd name="T54" fmla="*/ 227 w 1474"/>
                  <a:gd name="T55" fmla="*/ 681 h 1815"/>
                  <a:gd name="T56" fmla="*/ 227 w 1474"/>
                  <a:gd name="T57" fmla="*/ 114 h 1815"/>
                  <a:gd name="T58" fmla="*/ 567 w 1474"/>
                  <a:gd name="T59" fmla="*/ 114 h 1815"/>
                  <a:gd name="T60" fmla="*/ 567 w 1474"/>
                  <a:gd name="T61" fmla="*/ 0 h 1815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0" t="0" r="r" b="b"/>
                <a:pathLst>
                  <a:path w="1474" h="1815">
                    <a:moveTo>
                      <a:pt x="567" y="0"/>
                    </a:moveTo>
                    <a:lnTo>
                      <a:pt x="907" y="0"/>
                    </a:lnTo>
                    <a:lnTo>
                      <a:pt x="907" y="114"/>
                    </a:lnTo>
                    <a:lnTo>
                      <a:pt x="1020" y="114"/>
                    </a:lnTo>
                    <a:lnTo>
                      <a:pt x="1020" y="227"/>
                    </a:lnTo>
                    <a:lnTo>
                      <a:pt x="1134" y="227"/>
                    </a:lnTo>
                    <a:lnTo>
                      <a:pt x="1134" y="681"/>
                    </a:lnTo>
                    <a:lnTo>
                      <a:pt x="1247" y="681"/>
                    </a:lnTo>
                    <a:lnTo>
                      <a:pt x="1247" y="794"/>
                    </a:lnTo>
                    <a:lnTo>
                      <a:pt x="1361" y="794"/>
                    </a:lnTo>
                    <a:lnTo>
                      <a:pt x="1361" y="1134"/>
                    </a:lnTo>
                    <a:lnTo>
                      <a:pt x="1474" y="1134"/>
                    </a:lnTo>
                    <a:lnTo>
                      <a:pt x="1474" y="1588"/>
                    </a:lnTo>
                    <a:lnTo>
                      <a:pt x="1247" y="1588"/>
                    </a:lnTo>
                    <a:lnTo>
                      <a:pt x="1247" y="1701"/>
                    </a:lnTo>
                    <a:lnTo>
                      <a:pt x="907" y="1701"/>
                    </a:lnTo>
                    <a:lnTo>
                      <a:pt x="907" y="1815"/>
                    </a:lnTo>
                    <a:lnTo>
                      <a:pt x="680" y="1815"/>
                    </a:lnTo>
                    <a:lnTo>
                      <a:pt x="680" y="1701"/>
                    </a:lnTo>
                    <a:lnTo>
                      <a:pt x="567" y="1701"/>
                    </a:lnTo>
                    <a:lnTo>
                      <a:pt x="567" y="1588"/>
                    </a:lnTo>
                    <a:lnTo>
                      <a:pt x="453" y="1588"/>
                    </a:lnTo>
                    <a:lnTo>
                      <a:pt x="453" y="1134"/>
                    </a:lnTo>
                    <a:lnTo>
                      <a:pt x="340" y="1134"/>
                    </a:lnTo>
                    <a:lnTo>
                      <a:pt x="340" y="908"/>
                    </a:lnTo>
                    <a:lnTo>
                      <a:pt x="0" y="908"/>
                    </a:lnTo>
                    <a:lnTo>
                      <a:pt x="0" y="681"/>
                    </a:lnTo>
                    <a:lnTo>
                      <a:pt x="227" y="681"/>
                    </a:lnTo>
                    <a:lnTo>
                      <a:pt x="227" y="114"/>
                    </a:lnTo>
                    <a:lnTo>
                      <a:pt x="567" y="114"/>
                    </a:lnTo>
                    <a:lnTo>
                      <a:pt x="567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66" name="Freeform 154">
                <a:extLst>
                  <a:ext uri="{FF2B5EF4-FFF2-40B4-BE49-F238E27FC236}">
                    <a16:creationId xmlns:a16="http://schemas.microsoft.com/office/drawing/2014/main" id="{B9E4B1FA-CD6C-418F-99A0-7A80501324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98" y="5053"/>
                <a:ext cx="567" cy="907"/>
              </a:xfrm>
              <a:custGeom>
                <a:avLst/>
                <a:gdLst>
                  <a:gd name="T0" fmla="*/ 454 w 567"/>
                  <a:gd name="T1" fmla="*/ 0 h 907"/>
                  <a:gd name="T2" fmla="*/ 114 w 567"/>
                  <a:gd name="T3" fmla="*/ 0 h 907"/>
                  <a:gd name="T4" fmla="*/ 114 w 567"/>
                  <a:gd name="T5" fmla="*/ 113 h 907"/>
                  <a:gd name="T6" fmla="*/ 0 w 567"/>
                  <a:gd name="T7" fmla="*/ 113 h 907"/>
                  <a:gd name="T8" fmla="*/ 0 w 567"/>
                  <a:gd name="T9" fmla="*/ 793 h 907"/>
                  <a:gd name="T10" fmla="*/ 114 w 567"/>
                  <a:gd name="T11" fmla="*/ 793 h 907"/>
                  <a:gd name="T12" fmla="*/ 114 w 567"/>
                  <a:gd name="T13" fmla="*/ 907 h 907"/>
                  <a:gd name="T14" fmla="*/ 227 w 567"/>
                  <a:gd name="T15" fmla="*/ 907 h 907"/>
                  <a:gd name="T16" fmla="*/ 227 w 567"/>
                  <a:gd name="T17" fmla="*/ 793 h 907"/>
                  <a:gd name="T18" fmla="*/ 454 w 567"/>
                  <a:gd name="T19" fmla="*/ 793 h 907"/>
                  <a:gd name="T20" fmla="*/ 454 w 567"/>
                  <a:gd name="T21" fmla="*/ 567 h 907"/>
                  <a:gd name="T22" fmla="*/ 567 w 567"/>
                  <a:gd name="T23" fmla="*/ 567 h 907"/>
                  <a:gd name="T24" fmla="*/ 567 w 567"/>
                  <a:gd name="T25" fmla="*/ 340 h 907"/>
                  <a:gd name="T26" fmla="*/ 454 w 567"/>
                  <a:gd name="T27" fmla="*/ 340 h 907"/>
                  <a:gd name="T28" fmla="*/ 454 w 567"/>
                  <a:gd name="T29" fmla="*/ 0 h 90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567" h="907">
                    <a:moveTo>
                      <a:pt x="454" y="0"/>
                    </a:moveTo>
                    <a:lnTo>
                      <a:pt x="114" y="0"/>
                    </a:lnTo>
                    <a:lnTo>
                      <a:pt x="114" y="113"/>
                    </a:lnTo>
                    <a:lnTo>
                      <a:pt x="0" y="113"/>
                    </a:lnTo>
                    <a:lnTo>
                      <a:pt x="0" y="793"/>
                    </a:lnTo>
                    <a:lnTo>
                      <a:pt x="114" y="793"/>
                    </a:lnTo>
                    <a:lnTo>
                      <a:pt x="114" y="907"/>
                    </a:lnTo>
                    <a:lnTo>
                      <a:pt x="227" y="907"/>
                    </a:lnTo>
                    <a:lnTo>
                      <a:pt x="227" y="793"/>
                    </a:lnTo>
                    <a:lnTo>
                      <a:pt x="454" y="793"/>
                    </a:lnTo>
                    <a:lnTo>
                      <a:pt x="454" y="567"/>
                    </a:lnTo>
                    <a:lnTo>
                      <a:pt x="567" y="567"/>
                    </a:lnTo>
                    <a:lnTo>
                      <a:pt x="567" y="340"/>
                    </a:lnTo>
                    <a:lnTo>
                      <a:pt x="454" y="340"/>
                    </a:lnTo>
                    <a:lnTo>
                      <a:pt x="454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67" name="Freeform 156">
                <a:extLst>
                  <a:ext uri="{FF2B5EF4-FFF2-40B4-BE49-F238E27FC236}">
                    <a16:creationId xmlns:a16="http://schemas.microsoft.com/office/drawing/2014/main" id="{7EAB95CC-4CAF-4763-9587-BC18EFB2AD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38" y="4259"/>
                <a:ext cx="794" cy="1587"/>
              </a:xfrm>
              <a:custGeom>
                <a:avLst/>
                <a:gdLst>
                  <a:gd name="T0" fmla="*/ 681 w 794"/>
                  <a:gd name="T1" fmla="*/ 0 h 1587"/>
                  <a:gd name="T2" fmla="*/ 681 w 794"/>
                  <a:gd name="T3" fmla="*/ 567 h 1587"/>
                  <a:gd name="T4" fmla="*/ 794 w 794"/>
                  <a:gd name="T5" fmla="*/ 567 h 1587"/>
                  <a:gd name="T6" fmla="*/ 794 w 794"/>
                  <a:gd name="T7" fmla="*/ 794 h 1587"/>
                  <a:gd name="T8" fmla="*/ 681 w 794"/>
                  <a:gd name="T9" fmla="*/ 794 h 1587"/>
                  <a:gd name="T10" fmla="*/ 681 w 794"/>
                  <a:gd name="T11" fmla="*/ 907 h 1587"/>
                  <a:gd name="T12" fmla="*/ 567 w 794"/>
                  <a:gd name="T13" fmla="*/ 907 h 1587"/>
                  <a:gd name="T14" fmla="*/ 567 w 794"/>
                  <a:gd name="T15" fmla="*/ 1134 h 1587"/>
                  <a:gd name="T16" fmla="*/ 454 w 794"/>
                  <a:gd name="T17" fmla="*/ 1134 h 1587"/>
                  <a:gd name="T18" fmla="*/ 454 w 794"/>
                  <a:gd name="T19" fmla="*/ 1587 h 1587"/>
                  <a:gd name="T20" fmla="*/ 114 w 794"/>
                  <a:gd name="T21" fmla="*/ 1587 h 1587"/>
                  <a:gd name="T22" fmla="*/ 114 w 794"/>
                  <a:gd name="T23" fmla="*/ 1361 h 1587"/>
                  <a:gd name="T24" fmla="*/ 227 w 794"/>
                  <a:gd name="T25" fmla="*/ 1361 h 1587"/>
                  <a:gd name="T26" fmla="*/ 227 w 794"/>
                  <a:gd name="T27" fmla="*/ 1134 h 1587"/>
                  <a:gd name="T28" fmla="*/ 114 w 794"/>
                  <a:gd name="T29" fmla="*/ 1134 h 1587"/>
                  <a:gd name="T30" fmla="*/ 114 w 794"/>
                  <a:gd name="T31" fmla="*/ 567 h 1587"/>
                  <a:gd name="T32" fmla="*/ 0 w 794"/>
                  <a:gd name="T33" fmla="*/ 567 h 1587"/>
                  <a:gd name="T34" fmla="*/ 0 w 794"/>
                  <a:gd name="T35" fmla="*/ 340 h 1587"/>
                  <a:gd name="T36" fmla="*/ 114 w 794"/>
                  <a:gd name="T37" fmla="*/ 340 h 1587"/>
                  <a:gd name="T38" fmla="*/ 114 w 794"/>
                  <a:gd name="T39" fmla="*/ 113 h 1587"/>
                  <a:gd name="T40" fmla="*/ 227 w 794"/>
                  <a:gd name="T41" fmla="*/ 113 h 1587"/>
                  <a:gd name="T42" fmla="*/ 227 w 794"/>
                  <a:gd name="T43" fmla="*/ 227 h 1587"/>
                  <a:gd name="T44" fmla="*/ 341 w 794"/>
                  <a:gd name="T45" fmla="*/ 227 h 1587"/>
                  <a:gd name="T46" fmla="*/ 341 w 794"/>
                  <a:gd name="T47" fmla="*/ 340 h 1587"/>
                  <a:gd name="T48" fmla="*/ 454 w 794"/>
                  <a:gd name="T49" fmla="*/ 340 h 1587"/>
                  <a:gd name="T50" fmla="*/ 454 w 794"/>
                  <a:gd name="T51" fmla="*/ 113 h 1587"/>
                  <a:gd name="T52" fmla="*/ 567 w 794"/>
                  <a:gd name="T53" fmla="*/ 113 h 1587"/>
                  <a:gd name="T54" fmla="*/ 567 w 794"/>
                  <a:gd name="T55" fmla="*/ 0 h 1587"/>
                  <a:gd name="T56" fmla="*/ 681 w 794"/>
                  <a:gd name="T57" fmla="*/ 0 h 1587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794" h="1587">
                    <a:moveTo>
                      <a:pt x="681" y="0"/>
                    </a:moveTo>
                    <a:lnTo>
                      <a:pt x="681" y="567"/>
                    </a:lnTo>
                    <a:lnTo>
                      <a:pt x="794" y="567"/>
                    </a:lnTo>
                    <a:lnTo>
                      <a:pt x="794" y="794"/>
                    </a:lnTo>
                    <a:lnTo>
                      <a:pt x="681" y="794"/>
                    </a:lnTo>
                    <a:lnTo>
                      <a:pt x="681" y="907"/>
                    </a:lnTo>
                    <a:lnTo>
                      <a:pt x="567" y="907"/>
                    </a:lnTo>
                    <a:lnTo>
                      <a:pt x="567" y="1134"/>
                    </a:lnTo>
                    <a:lnTo>
                      <a:pt x="454" y="1134"/>
                    </a:lnTo>
                    <a:lnTo>
                      <a:pt x="454" y="1587"/>
                    </a:lnTo>
                    <a:lnTo>
                      <a:pt x="114" y="1587"/>
                    </a:lnTo>
                    <a:lnTo>
                      <a:pt x="114" y="1361"/>
                    </a:lnTo>
                    <a:lnTo>
                      <a:pt x="227" y="1361"/>
                    </a:lnTo>
                    <a:lnTo>
                      <a:pt x="227" y="1134"/>
                    </a:lnTo>
                    <a:lnTo>
                      <a:pt x="114" y="1134"/>
                    </a:lnTo>
                    <a:lnTo>
                      <a:pt x="114" y="567"/>
                    </a:lnTo>
                    <a:lnTo>
                      <a:pt x="0" y="567"/>
                    </a:lnTo>
                    <a:lnTo>
                      <a:pt x="0" y="340"/>
                    </a:lnTo>
                    <a:lnTo>
                      <a:pt x="114" y="340"/>
                    </a:lnTo>
                    <a:lnTo>
                      <a:pt x="114" y="113"/>
                    </a:lnTo>
                    <a:lnTo>
                      <a:pt x="227" y="113"/>
                    </a:lnTo>
                    <a:lnTo>
                      <a:pt x="227" y="227"/>
                    </a:lnTo>
                    <a:lnTo>
                      <a:pt x="341" y="227"/>
                    </a:lnTo>
                    <a:lnTo>
                      <a:pt x="341" y="340"/>
                    </a:lnTo>
                    <a:lnTo>
                      <a:pt x="454" y="340"/>
                    </a:lnTo>
                    <a:lnTo>
                      <a:pt x="454" y="113"/>
                    </a:lnTo>
                    <a:lnTo>
                      <a:pt x="567" y="113"/>
                    </a:lnTo>
                    <a:lnTo>
                      <a:pt x="567" y="0"/>
                    </a:lnTo>
                    <a:lnTo>
                      <a:pt x="681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68" name="Freeform 157">
                <a:extLst>
                  <a:ext uri="{FF2B5EF4-FFF2-40B4-BE49-F238E27FC236}">
                    <a16:creationId xmlns:a16="http://schemas.microsoft.com/office/drawing/2014/main" id="{6748A2E4-BA0F-4A78-9D5E-A5A6571E1C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91" y="3011"/>
                <a:ext cx="1021" cy="1134"/>
              </a:xfrm>
              <a:custGeom>
                <a:avLst/>
                <a:gdLst>
                  <a:gd name="T0" fmla="*/ 113 w 1021"/>
                  <a:gd name="T1" fmla="*/ 567 h 1134"/>
                  <a:gd name="T2" fmla="*/ 340 w 1021"/>
                  <a:gd name="T3" fmla="*/ 567 h 1134"/>
                  <a:gd name="T4" fmla="*/ 340 w 1021"/>
                  <a:gd name="T5" fmla="*/ 114 h 1134"/>
                  <a:gd name="T6" fmla="*/ 454 w 1021"/>
                  <a:gd name="T7" fmla="*/ 114 h 1134"/>
                  <a:gd name="T8" fmla="*/ 454 w 1021"/>
                  <a:gd name="T9" fmla="*/ 0 h 1134"/>
                  <a:gd name="T10" fmla="*/ 567 w 1021"/>
                  <a:gd name="T11" fmla="*/ 0 h 1134"/>
                  <a:gd name="T12" fmla="*/ 567 w 1021"/>
                  <a:gd name="T13" fmla="*/ 114 h 1134"/>
                  <a:gd name="T14" fmla="*/ 680 w 1021"/>
                  <a:gd name="T15" fmla="*/ 114 h 1134"/>
                  <a:gd name="T16" fmla="*/ 680 w 1021"/>
                  <a:gd name="T17" fmla="*/ 227 h 1134"/>
                  <a:gd name="T18" fmla="*/ 1021 w 1021"/>
                  <a:gd name="T19" fmla="*/ 227 h 1134"/>
                  <a:gd name="T20" fmla="*/ 1021 w 1021"/>
                  <a:gd name="T21" fmla="*/ 454 h 1134"/>
                  <a:gd name="T22" fmla="*/ 907 w 1021"/>
                  <a:gd name="T23" fmla="*/ 454 h 1134"/>
                  <a:gd name="T24" fmla="*/ 907 w 1021"/>
                  <a:gd name="T25" fmla="*/ 681 h 1134"/>
                  <a:gd name="T26" fmla="*/ 794 w 1021"/>
                  <a:gd name="T27" fmla="*/ 681 h 1134"/>
                  <a:gd name="T28" fmla="*/ 794 w 1021"/>
                  <a:gd name="T29" fmla="*/ 908 h 1134"/>
                  <a:gd name="T30" fmla="*/ 680 w 1021"/>
                  <a:gd name="T31" fmla="*/ 908 h 1134"/>
                  <a:gd name="T32" fmla="*/ 680 w 1021"/>
                  <a:gd name="T33" fmla="*/ 1021 h 1134"/>
                  <a:gd name="T34" fmla="*/ 567 w 1021"/>
                  <a:gd name="T35" fmla="*/ 1021 h 1134"/>
                  <a:gd name="T36" fmla="*/ 567 w 1021"/>
                  <a:gd name="T37" fmla="*/ 908 h 1134"/>
                  <a:gd name="T38" fmla="*/ 340 w 1021"/>
                  <a:gd name="T39" fmla="*/ 908 h 1134"/>
                  <a:gd name="T40" fmla="*/ 340 w 1021"/>
                  <a:gd name="T41" fmla="*/ 1134 h 1134"/>
                  <a:gd name="T42" fmla="*/ 227 w 1021"/>
                  <a:gd name="T43" fmla="*/ 1134 h 1134"/>
                  <a:gd name="T44" fmla="*/ 227 w 1021"/>
                  <a:gd name="T45" fmla="*/ 794 h 1134"/>
                  <a:gd name="T46" fmla="*/ 113 w 1021"/>
                  <a:gd name="T47" fmla="*/ 794 h 1134"/>
                  <a:gd name="T48" fmla="*/ 113 w 1021"/>
                  <a:gd name="T49" fmla="*/ 681 h 1134"/>
                  <a:gd name="T50" fmla="*/ 0 w 1021"/>
                  <a:gd name="T51" fmla="*/ 681 h 1134"/>
                  <a:gd name="T52" fmla="*/ 0 w 1021"/>
                  <a:gd name="T53" fmla="*/ 567 h 1134"/>
                  <a:gd name="T54" fmla="*/ 113 w 1021"/>
                  <a:gd name="T55" fmla="*/ 567 h 1134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1021" h="1134">
                    <a:moveTo>
                      <a:pt x="113" y="567"/>
                    </a:moveTo>
                    <a:lnTo>
                      <a:pt x="340" y="567"/>
                    </a:lnTo>
                    <a:lnTo>
                      <a:pt x="340" y="114"/>
                    </a:lnTo>
                    <a:lnTo>
                      <a:pt x="454" y="114"/>
                    </a:lnTo>
                    <a:lnTo>
                      <a:pt x="454" y="0"/>
                    </a:lnTo>
                    <a:lnTo>
                      <a:pt x="567" y="0"/>
                    </a:lnTo>
                    <a:lnTo>
                      <a:pt x="567" y="114"/>
                    </a:lnTo>
                    <a:lnTo>
                      <a:pt x="680" y="114"/>
                    </a:lnTo>
                    <a:lnTo>
                      <a:pt x="680" y="227"/>
                    </a:lnTo>
                    <a:lnTo>
                      <a:pt x="1021" y="227"/>
                    </a:lnTo>
                    <a:lnTo>
                      <a:pt x="1021" y="454"/>
                    </a:lnTo>
                    <a:lnTo>
                      <a:pt x="907" y="454"/>
                    </a:lnTo>
                    <a:lnTo>
                      <a:pt x="907" y="681"/>
                    </a:lnTo>
                    <a:lnTo>
                      <a:pt x="794" y="681"/>
                    </a:lnTo>
                    <a:lnTo>
                      <a:pt x="794" y="908"/>
                    </a:lnTo>
                    <a:lnTo>
                      <a:pt x="680" y="908"/>
                    </a:lnTo>
                    <a:lnTo>
                      <a:pt x="680" y="1021"/>
                    </a:lnTo>
                    <a:lnTo>
                      <a:pt x="567" y="1021"/>
                    </a:lnTo>
                    <a:lnTo>
                      <a:pt x="567" y="908"/>
                    </a:lnTo>
                    <a:lnTo>
                      <a:pt x="340" y="908"/>
                    </a:lnTo>
                    <a:lnTo>
                      <a:pt x="340" y="1134"/>
                    </a:lnTo>
                    <a:lnTo>
                      <a:pt x="227" y="1134"/>
                    </a:lnTo>
                    <a:lnTo>
                      <a:pt x="227" y="794"/>
                    </a:lnTo>
                    <a:lnTo>
                      <a:pt x="113" y="794"/>
                    </a:lnTo>
                    <a:lnTo>
                      <a:pt x="113" y="681"/>
                    </a:lnTo>
                    <a:lnTo>
                      <a:pt x="0" y="681"/>
                    </a:lnTo>
                    <a:lnTo>
                      <a:pt x="0" y="567"/>
                    </a:lnTo>
                    <a:lnTo>
                      <a:pt x="113" y="56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69" name="Freeform 158">
                <a:extLst>
                  <a:ext uri="{FF2B5EF4-FFF2-40B4-BE49-F238E27FC236}">
                    <a16:creationId xmlns:a16="http://schemas.microsoft.com/office/drawing/2014/main" id="{2D49C947-A742-4A53-A7F2-2AD09E14E7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85" y="3465"/>
                <a:ext cx="1134" cy="1134"/>
              </a:xfrm>
              <a:custGeom>
                <a:avLst/>
                <a:gdLst>
                  <a:gd name="T0" fmla="*/ 1020 w 1134"/>
                  <a:gd name="T1" fmla="*/ 454 h 1134"/>
                  <a:gd name="T2" fmla="*/ 680 w 1134"/>
                  <a:gd name="T3" fmla="*/ 454 h 1134"/>
                  <a:gd name="T4" fmla="*/ 680 w 1134"/>
                  <a:gd name="T5" fmla="*/ 113 h 1134"/>
                  <a:gd name="T6" fmla="*/ 340 w 1134"/>
                  <a:gd name="T7" fmla="*/ 113 h 1134"/>
                  <a:gd name="T8" fmla="*/ 340 w 1134"/>
                  <a:gd name="T9" fmla="*/ 0 h 1134"/>
                  <a:gd name="T10" fmla="*/ 113 w 1134"/>
                  <a:gd name="T11" fmla="*/ 0 h 1134"/>
                  <a:gd name="T12" fmla="*/ 113 w 1134"/>
                  <a:gd name="T13" fmla="*/ 227 h 1134"/>
                  <a:gd name="T14" fmla="*/ 0 w 1134"/>
                  <a:gd name="T15" fmla="*/ 227 h 1134"/>
                  <a:gd name="T16" fmla="*/ 0 w 1134"/>
                  <a:gd name="T17" fmla="*/ 567 h 1134"/>
                  <a:gd name="T18" fmla="*/ 113 w 1134"/>
                  <a:gd name="T19" fmla="*/ 567 h 1134"/>
                  <a:gd name="T20" fmla="*/ 113 w 1134"/>
                  <a:gd name="T21" fmla="*/ 794 h 1134"/>
                  <a:gd name="T22" fmla="*/ 227 w 1134"/>
                  <a:gd name="T23" fmla="*/ 794 h 1134"/>
                  <a:gd name="T24" fmla="*/ 227 w 1134"/>
                  <a:gd name="T25" fmla="*/ 907 h 1134"/>
                  <a:gd name="T26" fmla="*/ 340 w 1134"/>
                  <a:gd name="T27" fmla="*/ 907 h 1134"/>
                  <a:gd name="T28" fmla="*/ 340 w 1134"/>
                  <a:gd name="T29" fmla="*/ 794 h 1134"/>
                  <a:gd name="T30" fmla="*/ 567 w 1134"/>
                  <a:gd name="T31" fmla="*/ 794 h 1134"/>
                  <a:gd name="T32" fmla="*/ 567 w 1134"/>
                  <a:gd name="T33" fmla="*/ 907 h 1134"/>
                  <a:gd name="T34" fmla="*/ 680 w 1134"/>
                  <a:gd name="T35" fmla="*/ 907 h 1134"/>
                  <a:gd name="T36" fmla="*/ 680 w 1134"/>
                  <a:gd name="T37" fmla="*/ 1021 h 1134"/>
                  <a:gd name="T38" fmla="*/ 794 w 1134"/>
                  <a:gd name="T39" fmla="*/ 1021 h 1134"/>
                  <a:gd name="T40" fmla="*/ 794 w 1134"/>
                  <a:gd name="T41" fmla="*/ 1134 h 1134"/>
                  <a:gd name="T42" fmla="*/ 907 w 1134"/>
                  <a:gd name="T43" fmla="*/ 1134 h 1134"/>
                  <a:gd name="T44" fmla="*/ 907 w 1134"/>
                  <a:gd name="T45" fmla="*/ 907 h 1134"/>
                  <a:gd name="T46" fmla="*/ 1020 w 1134"/>
                  <a:gd name="T47" fmla="*/ 907 h 1134"/>
                  <a:gd name="T48" fmla="*/ 1020 w 1134"/>
                  <a:gd name="T49" fmla="*/ 794 h 1134"/>
                  <a:gd name="T50" fmla="*/ 1134 w 1134"/>
                  <a:gd name="T51" fmla="*/ 794 h 1134"/>
                  <a:gd name="T52" fmla="*/ 1134 w 1134"/>
                  <a:gd name="T53" fmla="*/ 567 h 1134"/>
                  <a:gd name="T54" fmla="*/ 1020 w 1134"/>
                  <a:gd name="T55" fmla="*/ 567 h 1134"/>
                  <a:gd name="T56" fmla="*/ 1020 w 1134"/>
                  <a:gd name="T57" fmla="*/ 454 h 113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1134" h="1134">
                    <a:moveTo>
                      <a:pt x="1020" y="454"/>
                    </a:moveTo>
                    <a:lnTo>
                      <a:pt x="680" y="454"/>
                    </a:lnTo>
                    <a:lnTo>
                      <a:pt x="680" y="113"/>
                    </a:lnTo>
                    <a:lnTo>
                      <a:pt x="340" y="113"/>
                    </a:lnTo>
                    <a:lnTo>
                      <a:pt x="340" y="0"/>
                    </a:lnTo>
                    <a:lnTo>
                      <a:pt x="113" y="0"/>
                    </a:lnTo>
                    <a:lnTo>
                      <a:pt x="113" y="227"/>
                    </a:lnTo>
                    <a:lnTo>
                      <a:pt x="0" y="227"/>
                    </a:lnTo>
                    <a:lnTo>
                      <a:pt x="0" y="567"/>
                    </a:lnTo>
                    <a:lnTo>
                      <a:pt x="113" y="567"/>
                    </a:lnTo>
                    <a:lnTo>
                      <a:pt x="113" y="794"/>
                    </a:lnTo>
                    <a:lnTo>
                      <a:pt x="227" y="794"/>
                    </a:lnTo>
                    <a:lnTo>
                      <a:pt x="227" y="907"/>
                    </a:lnTo>
                    <a:lnTo>
                      <a:pt x="340" y="907"/>
                    </a:lnTo>
                    <a:lnTo>
                      <a:pt x="340" y="794"/>
                    </a:lnTo>
                    <a:lnTo>
                      <a:pt x="567" y="794"/>
                    </a:lnTo>
                    <a:lnTo>
                      <a:pt x="567" y="907"/>
                    </a:lnTo>
                    <a:lnTo>
                      <a:pt x="680" y="907"/>
                    </a:lnTo>
                    <a:lnTo>
                      <a:pt x="680" y="1021"/>
                    </a:lnTo>
                    <a:lnTo>
                      <a:pt x="794" y="1021"/>
                    </a:lnTo>
                    <a:lnTo>
                      <a:pt x="794" y="1134"/>
                    </a:lnTo>
                    <a:lnTo>
                      <a:pt x="907" y="1134"/>
                    </a:lnTo>
                    <a:lnTo>
                      <a:pt x="907" y="907"/>
                    </a:lnTo>
                    <a:lnTo>
                      <a:pt x="1020" y="907"/>
                    </a:lnTo>
                    <a:lnTo>
                      <a:pt x="1020" y="794"/>
                    </a:lnTo>
                    <a:lnTo>
                      <a:pt x="1134" y="794"/>
                    </a:lnTo>
                    <a:lnTo>
                      <a:pt x="1134" y="567"/>
                    </a:lnTo>
                    <a:lnTo>
                      <a:pt x="1020" y="567"/>
                    </a:lnTo>
                    <a:lnTo>
                      <a:pt x="1020" y="45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70" name="Freeform 160">
                <a:extLst>
                  <a:ext uri="{FF2B5EF4-FFF2-40B4-BE49-F238E27FC236}">
                    <a16:creationId xmlns:a16="http://schemas.microsoft.com/office/drawing/2014/main" id="{DC11E529-1568-4441-AADC-62F7F88297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85" y="2785"/>
                <a:ext cx="1361" cy="1134"/>
              </a:xfrm>
              <a:custGeom>
                <a:avLst/>
                <a:gdLst>
                  <a:gd name="T0" fmla="*/ 1020 w 1361"/>
                  <a:gd name="T1" fmla="*/ 1134 h 1134"/>
                  <a:gd name="T2" fmla="*/ 680 w 1361"/>
                  <a:gd name="T3" fmla="*/ 1134 h 1134"/>
                  <a:gd name="T4" fmla="*/ 680 w 1361"/>
                  <a:gd name="T5" fmla="*/ 793 h 1134"/>
                  <a:gd name="T6" fmla="*/ 340 w 1361"/>
                  <a:gd name="T7" fmla="*/ 793 h 1134"/>
                  <a:gd name="T8" fmla="*/ 340 w 1361"/>
                  <a:gd name="T9" fmla="*/ 680 h 1134"/>
                  <a:gd name="T10" fmla="*/ 227 w 1361"/>
                  <a:gd name="T11" fmla="*/ 680 h 1134"/>
                  <a:gd name="T12" fmla="*/ 227 w 1361"/>
                  <a:gd name="T13" fmla="*/ 453 h 1134"/>
                  <a:gd name="T14" fmla="*/ 0 w 1361"/>
                  <a:gd name="T15" fmla="*/ 453 h 1134"/>
                  <a:gd name="T16" fmla="*/ 0 w 1361"/>
                  <a:gd name="T17" fmla="*/ 340 h 1134"/>
                  <a:gd name="T18" fmla="*/ 227 w 1361"/>
                  <a:gd name="T19" fmla="*/ 340 h 1134"/>
                  <a:gd name="T20" fmla="*/ 227 w 1361"/>
                  <a:gd name="T21" fmla="*/ 226 h 1134"/>
                  <a:gd name="T22" fmla="*/ 340 w 1361"/>
                  <a:gd name="T23" fmla="*/ 226 h 1134"/>
                  <a:gd name="T24" fmla="*/ 340 w 1361"/>
                  <a:gd name="T25" fmla="*/ 340 h 1134"/>
                  <a:gd name="T26" fmla="*/ 567 w 1361"/>
                  <a:gd name="T27" fmla="*/ 340 h 1134"/>
                  <a:gd name="T28" fmla="*/ 567 w 1361"/>
                  <a:gd name="T29" fmla="*/ 226 h 1134"/>
                  <a:gd name="T30" fmla="*/ 680 w 1361"/>
                  <a:gd name="T31" fmla="*/ 226 h 1134"/>
                  <a:gd name="T32" fmla="*/ 680 w 1361"/>
                  <a:gd name="T33" fmla="*/ 113 h 1134"/>
                  <a:gd name="T34" fmla="*/ 794 w 1361"/>
                  <a:gd name="T35" fmla="*/ 113 h 1134"/>
                  <a:gd name="T36" fmla="*/ 794 w 1361"/>
                  <a:gd name="T37" fmla="*/ 0 h 1134"/>
                  <a:gd name="T38" fmla="*/ 1020 w 1361"/>
                  <a:gd name="T39" fmla="*/ 0 h 1134"/>
                  <a:gd name="T40" fmla="*/ 1020 w 1361"/>
                  <a:gd name="T41" fmla="*/ 226 h 1134"/>
                  <a:gd name="T42" fmla="*/ 1134 w 1361"/>
                  <a:gd name="T43" fmla="*/ 226 h 1134"/>
                  <a:gd name="T44" fmla="*/ 1134 w 1361"/>
                  <a:gd name="T45" fmla="*/ 453 h 1134"/>
                  <a:gd name="T46" fmla="*/ 1247 w 1361"/>
                  <a:gd name="T47" fmla="*/ 453 h 1134"/>
                  <a:gd name="T48" fmla="*/ 1247 w 1361"/>
                  <a:gd name="T49" fmla="*/ 680 h 1134"/>
                  <a:gd name="T50" fmla="*/ 1361 w 1361"/>
                  <a:gd name="T51" fmla="*/ 680 h 1134"/>
                  <a:gd name="T52" fmla="*/ 1361 w 1361"/>
                  <a:gd name="T53" fmla="*/ 907 h 1134"/>
                  <a:gd name="T54" fmla="*/ 1247 w 1361"/>
                  <a:gd name="T55" fmla="*/ 907 h 1134"/>
                  <a:gd name="T56" fmla="*/ 1247 w 1361"/>
                  <a:gd name="T57" fmla="*/ 1020 h 1134"/>
                  <a:gd name="T58" fmla="*/ 1020 w 1361"/>
                  <a:gd name="T59" fmla="*/ 1020 h 1134"/>
                  <a:gd name="T60" fmla="*/ 1020 w 1361"/>
                  <a:gd name="T61" fmla="*/ 1134 h 1134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0" t="0" r="r" b="b"/>
                <a:pathLst>
                  <a:path w="1361" h="1134">
                    <a:moveTo>
                      <a:pt x="1020" y="1134"/>
                    </a:moveTo>
                    <a:lnTo>
                      <a:pt x="680" y="1134"/>
                    </a:lnTo>
                    <a:lnTo>
                      <a:pt x="680" y="793"/>
                    </a:lnTo>
                    <a:lnTo>
                      <a:pt x="340" y="793"/>
                    </a:lnTo>
                    <a:lnTo>
                      <a:pt x="340" y="680"/>
                    </a:lnTo>
                    <a:lnTo>
                      <a:pt x="227" y="680"/>
                    </a:lnTo>
                    <a:lnTo>
                      <a:pt x="227" y="453"/>
                    </a:lnTo>
                    <a:lnTo>
                      <a:pt x="0" y="453"/>
                    </a:lnTo>
                    <a:lnTo>
                      <a:pt x="0" y="340"/>
                    </a:lnTo>
                    <a:lnTo>
                      <a:pt x="227" y="340"/>
                    </a:lnTo>
                    <a:lnTo>
                      <a:pt x="227" y="226"/>
                    </a:lnTo>
                    <a:lnTo>
                      <a:pt x="340" y="226"/>
                    </a:lnTo>
                    <a:lnTo>
                      <a:pt x="340" y="340"/>
                    </a:lnTo>
                    <a:lnTo>
                      <a:pt x="567" y="340"/>
                    </a:lnTo>
                    <a:lnTo>
                      <a:pt x="567" y="226"/>
                    </a:lnTo>
                    <a:lnTo>
                      <a:pt x="680" y="226"/>
                    </a:lnTo>
                    <a:lnTo>
                      <a:pt x="680" y="113"/>
                    </a:lnTo>
                    <a:lnTo>
                      <a:pt x="794" y="113"/>
                    </a:lnTo>
                    <a:lnTo>
                      <a:pt x="794" y="0"/>
                    </a:lnTo>
                    <a:lnTo>
                      <a:pt x="1020" y="0"/>
                    </a:lnTo>
                    <a:lnTo>
                      <a:pt x="1020" y="226"/>
                    </a:lnTo>
                    <a:lnTo>
                      <a:pt x="1134" y="226"/>
                    </a:lnTo>
                    <a:lnTo>
                      <a:pt x="1134" y="453"/>
                    </a:lnTo>
                    <a:lnTo>
                      <a:pt x="1247" y="453"/>
                    </a:lnTo>
                    <a:lnTo>
                      <a:pt x="1247" y="680"/>
                    </a:lnTo>
                    <a:lnTo>
                      <a:pt x="1361" y="680"/>
                    </a:lnTo>
                    <a:lnTo>
                      <a:pt x="1361" y="907"/>
                    </a:lnTo>
                    <a:lnTo>
                      <a:pt x="1247" y="907"/>
                    </a:lnTo>
                    <a:lnTo>
                      <a:pt x="1247" y="1020"/>
                    </a:lnTo>
                    <a:lnTo>
                      <a:pt x="1020" y="1020"/>
                    </a:lnTo>
                    <a:lnTo>
                      <a:pt x="1020" y="113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71" name="Freeform 161">
                <a:extLst>
                  <a:ext uri="{FF2B5EF4-FFF2-40B4-BE49-F238E27FC236}">
                    <a16:creationId xmlns:a16="http://schemas.microsoft.com/office/drawing/2014/main" id="{D3725AC3-659A-4E29-924C-5E965FF48E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70" y="2331"/>
                <a:ext cx="1134" cy="1247"/>
              </a:xfrm>
              <a:custGeom>
                <a:avLst/>
                <a:gdLst>
                  <a:gd name="T0" fmla="*/ 227 w 1134"/>
                  <a:gd name="T1" fmla="*/ 0 h 1247"/>
                  <a:gd name="T2" fmla="*/ 454 w 1134"/>
                  <a:gd name="T3" fmla="*/ 0 h 1247"/>
                  <a:gd name="T4" fmla="*/ 454 w 1134"/>
                  <a:gd name="T5" fmla="*/ 227 h 1247"/>
                  <a:gd name="T6" fmla="*/ 567 w 1134"/>
                  <a:gd name="T7" fmla="*/ 227 h 1247"/>
                  <a:gd name="T8" fmla="*/ 567 w 1134"/>
                  <a:gd name="T9" fmla="*/ 454 h 1247"/>
                  <a:gd name="T10" fmla="*/ 794 w 1134"/>
                  <a:gd name="T11" fmla="*/ 454 h 1247"/>
                  <a:gd name="T12" fmla="*/ 794 w 1134"/>
                  <a:gd name="T13" fmla="*/ 680 h 1247"/>
                  <a:gd name="T14" fmla="*/ 794 w 1134"/>
                  <a:gd name="T15" fmla="*/ 907 h 1247"/>
                  <a:gd name="T16" fmla="*/ 1021 w 1134"/>
                  <a:gd name="T17" fmla="*/ 907 h 1247"/>
                  <a:gd name="T18" fmla="*/ 1021 w 1134"/>
                  <a:gd name="T19" fmla="*/ 1134 h 1247"/>
                  <a:gd name="T20" fmla="*/ 1134 w 1134"/>
                  <a:gd name="T21" fmla="*/ 1134 h 1247"/>
                  <a:gd name="T22" fmla="*/ 1134 w 1134"/>
                  <a:gd name="T23" fmla="*/ 1247 h 1247"/>
                  <a:gd name="T24" fmla="*/ 567 w 1134"/>
                  <a:gd name="T25" fmla="*/ 1247 h 1247"/>
                  <a:gd name="T26" fmla="*/ 567 w 1134"/>
                  <a:gd name="T27" fmla="*/ 1134 h 1247"/>
                  <a:gd name="T28" fmla="*/ 341 w 1134"/>
                  <a:gd name="T29" fmla="*/ 1134 h 1247"/>
                  <a:gd name="T30" fmla="*/ 341 w 1134"/>
                  <a:gd name="T31" fmla="*/ 1021 h 1247"/>
                  <a:gd name="T32" fmla="*/ 227 w 1134"/>
                  <a:gd name="T33" fmla="*/ 1021 h 1247"/>
                  <a:gd name="T34" fmla="*/ 227 w 1134"/>
                  <a:gd name="T35" fmla="*/ 907 h 1247"/>
                  <a:gd name="T36" fmla="*/ 0 w 1134"/>
                  <a:gd name="T37" fmla="*/ 907 h 1247"/>
                  <a:gd name="T38" fmla="*/ 0 w 1134"/>
                  <a:gd name="T39" fmla="*/ 454 h 1247"/>
                  <a:gd name="T40" fmla="*/ 227 w 1134"/>
                  <a:gd name="T41" fmla="*/ 454 h 1247"/>
                  <a:gd name="T42" fmla="*/ 227 w 1134"/>
                  <a:gd name="T43" fmla="*/ 0 h 1247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1134" h="1247">
                    <a:moveTo>
                      <a:pt x="227" y="0"/>
                    </a:moveTo>
                    <a:lnTo>
                      <a:pt x="454" y="0"/>
                    </a:lnTo>
                    <a:lnTo>
                      <a:pt x="454" y="227"/>
                    </a:lnTo>
                    <a:lnTo>
                      <a:pt x="567" y="227"/>
                    </a:lnTo>
                    <a:lnTo>
                      <a:pt x="567" y="454"/>
                    </a:lnTo>
                    <a:lnTo>
                      <a:pt x="794" y="454"/>
                    </a:lnTo>
                    <a:lnTo>
                      <a:pt x="794" y="680"/>
                    </a:lnTo>
                    <a:lnTo>
                      <a:pt x="794" y="907"/>
                    </a:lnTo>
                    <a:lnTo>
                      <a:pt x="1021" y="907"/>
                    </a:lnTo>
                    <a:lnTo>
                      <a:pt x="1021" y="1134"/>
                    </a:lnTo>
                    <a:lnTo>
                      <a:pt x="1134" y="1134"/>
                    </a:lnTo>
                    <a:lnTo>
                      <a:pt x="1134" y="1247"/>
                    </a:lnTo>
                    <a:lnTo>
                      <a:pt x="567" y="1247"/>
                    </a:lnTo>
                    <a:lnTo>
                      <a:pt x="567" y="1134"/>
                    </a:lnTo>
                    <a:lnTo>
                      <a:pt x="341" y="1134"/>
                    </a:lnTo>
                    <a:lnTo>
                      <a:pt x="341" y="1021"/>
                    </a:lnTo>
                    <a:lnTo>
                      <a:pt x="227" y="1021"/>
                    </a:lnTo>
                    <a:lnTo>
                      <a:pt x="227" y="907"/>
                    </a:lnTo>
                    <a:lnTo>
                      <a:pt x="0" y="907"/>
                    </a:lnTo>
                    <a:lnTo>
                      <a:pt x="0" y="454"/>
                    </a:lnTo>
                    <a:lnTo>
                      <a:pt x="227" y="454"/>
                    </a:lnTo>
                    <a:lnTo>
                      <a:pt x="227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72" name="Freeform 166">
                <a:extLst>
                  <a:ext uri="{FF2B5EF4-FFF2-40B4-BE49-F238E27FC236}">
                    <a16:creationId xmlns:a16="http://schemas.microsoft.com/office/drawing/2014/main" id="{7B2A08AD-CF84-4DB2-997C-7CE51A5899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1" y="2104"/>
                <a:ext cx="1134" cy="1474"/>
              </a:xfrm>
              <a:custGeom>
                <a:avLst/>
                <a:gdLst>
                  <a:gd name="T0" fmla="*/ 1134 w 1134"/>
                  <a:gd name="T1" fmla="*/ 794 h 1474"/>
                  <a:gd name="T2" fmla="*/ 1134 w 1134"/>
                  <a:gd name="T3" fmla="*/ 1021 h 1474"/>
                  <a:gd name="T4" fmla="*/ 1020 w 1134"/>
                  <a:gd name="T5" fmla="*/ 1021 h 1474"/>
                  <a:gd name="T6" fmla="*/ 1020 w 1134"/>
                  <a:gd name="T7" fmla="*/ 1474 h 1474"/>
                  <a:gd name="T8" fmla="*/ 793 w 1134"/>
                  <a:gd name="T9" fmla="*/ 1474 h 1474"/>
                  <a:gd name="T10" fmla="*/ 793 w 1134"/>
                  <a:gd name="T11" fmla="*/ 1361 h 1474"/>
                  <a:gd name="T12" fmla="*/ 680 w 1134"/>
                  <a:gd name="T13" fmla="*/ 1361 h 1474"/>
                  <a:gd name="T14" fmla="*/ 680 w 1134"/>
                  <a:gd name="T15" fmla="*/ 1134 h 1474"/>
                  <a:gd name="T16" fmla="*/ 453 w 1134"/>
                  <a:gd name="T17" fmla="*/ 1134 h 1474"/>
                  <a:gd name="T18" fmla="*/ 453 w 1134"/>
                  <a:gd name="T19" fmla="*/ 681 h 1474"/>
                  <a:gd name="T20" fmla="*/ 340 w 1134"/>
                  <a:gd name="T21" fmla="*/ 681 h 1474"/>
                  <a:gd name="T22" fmla="*/ 226 w 1134"/>
                  <a:gd name="T23" fmla="*/ 681 h 1474"/>
                  <a:gd name="T24" fmla="*/ 226 w 1134"/>
                  <a:gd name="T25" fmla="*/ 454 h 1474"/>
                  <a:gd name="T26" fmla="*/ 113 w 1134"/>
                  <a:gd name="T27" fmla="*/ 454 h 1474"/>
                  <a:gd name="T28" fmla="*/ 113 w 1134"/>
                  <a:gd name="T29" fmla="*/ 227 h 1474"/>
                  <a:gd name="T30" fmla="*/ 0 w 1134"/>
                  <a:gd name="T31" fmla="*/ 227 h 1474"/>
                  <a:gd name="T32" fmla="*/ 0 w 1134"/>
                  <a:gd name="T33" fmla="*/ 114 h 1474"/>
                  <a:gd name="T34" fmla="*/ 226 w 1134"/>
                  <a:gd name="T35" fmla="*/ 114 h 1474"/>
                  <a:gd name="T36" fmla="*/ 226 w 1134"/>
                  <a:gd name="T37" fmla="*/ 0 h 1474"/>
                  <a:gd name="T38" fmla="*/ 340 w 1134"/>
                  <a:gd name="T39" fmla="*/ 0 h 1474"/>
                  <a:gd name="T40" fmla="*/ 340 w 1134"/>
                  <a:gd name="T41" fmla="*/ 227 h 1474"/>
                  <a:gd name="T42" fmla="*/ 567 w 1134"/>
                  <a:gd name="T43" fmla="*/ 227 h 1474"/>
                  <a:gd name="T44" fmla="*/ 567 w 1134"/>
                  <a:gd name="T45" fmla="*/ 340 h 1474"/>
                  <a:gd name="T46" fmla="*/ 680 w 1134"/>
                  <a:gd name="T47" fmla="*/ 340 h 1474"/>
                  <a:gd name="T48" fmla="*/ 680 w 1134"/>
                  <a:gd name="T49" fmla="*/ 454 h 1474"/>
                  <a:gd name="T50" fmla="*/ 793 w 1134"/>
                  <a:gd name="T51" fmla="*/ 454 h 1474"/>
                  <a:gd name="T52" fmla="*/ 793 w 1134"/>
                  <a:gd name="T53" fmla="*/ 681 h 1474"/>
                  <a:gd name="T54" fmla="*/ 907 w 1134"/>
                  <a:gd name="T55" fmla="*/ 681 h 1474"/>
                  <a:gd name="T56" fmla="*/ 907 w 1134"/>
                  <a:gd name="T57" fmla="*/ 794 h 1474"/>
                  <a:gd name="T58" fmla="*/ 1134 w 1134"/>
                  <a:gd name="T59" fmla="*/ 794 h 1474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0" t="0" r="r" b="b"/>
                <a:pathLst>
                  <a:path w="1134" h="1474">
                    <a:moveTo>
                      <a:pt x="1134" y="794"/>
                    </a:moveTo>
                    <a:lnTo>
                      <a:pt x="1134" y="1021"/>
                    </a:lnTo>
                    <a:lnTo>
                      <a:pt x="1020" y="1021"/>
                    </a:lnTo>
                    <a:lnTo>
                      <a:pt x="1020" y="1474"/>
                    </a:lnTo>
                    <a:lnTo>
                      <a:pt x="793" y="1474"/>
                    </a:lnTo>
                    <a:lnTo>
                      <a:pt x="793" y="1361"/>
                    </a:lnTo>
                    <a:lnTo>
                      <a:pt x="680" y="1361"/>
                    </a:lnTo>
                    <a:lnTo>
                      <a:pt x="680" y="1134"/>
                    </a:lnTo>
                    <a:lnTo>
                      <a:pt x="453" y="1134"/>
                    </a:lnTo>
                    <a:lnTo>
                      <a:pt x="453" y="681"/>
                    </a:lnTo>
                    <a:lnTo>
                      <a:pt x="340" y="681"/>
                    </a:lnTo>
                    <a:lnTo>
                      <a:pt x="226" y="681"/>
                    </a:lnTo>
                    <a:lnTo>
                      <a:pt x="226" y="454"/>
                    </a:lnTo>
                    <a:lnTo>
                      <a:pt x="113" y="454"/>
                    </a:lnTo>
                    <a:lnTo>
                      <a:pt x="113" y="227"/>
                    </a:lnTo>
                    <a:lnTo>
                      <a:pt x="0" y="227"/>
                    </a:lnTo>
                    <a:lnTo>
                      <a:pt x="0" y="114"/>
                    </a:lnTo>
                    <a:lnTo>
                      <a:pt x="226" y="114"/>
                    </a:lnTo>
                    <a:lnTo>
                      <a:pt x="226" y="0"/>
                    </a:lnTo>
                    <a:lnTo>
                      <a:pt x="340" y="0"/>
                    </a:lnTo>
                    <a:lnTo>
                      <a:pt x="340" y="227"/>
                    </a:lnTo>
                    <a:lnTo>
                      <a:pt x="567" y="227"/>
                    </a:lnTo>
                    <a:lnTo>
                      <a:pt x="567" y="340"/>
                    </a:lnTo>
                    <a:lnTo>
                      <a:pt x="680" y="340"/>
                    </a:lnTo>
                    <a:lnTo>
                      <a:pt x="680" y="454"/>
                    </a:lnTo>
                    <a:lnTo>
                      <a:pt x="793" y="454"/>
                    </a:lnTo>
                    <a:lnTo>
                      <a:pt x="793" y="681"/>
                    </a:lnTo>
                    <a:lnTo>
                      <a:pt x="907" y="681"/>
                    </a:lnTo>
                    <a:lnTo>
                      <a:pt x="907" y="794"/>
                    </a:lnTo>
                    <a:lnTo>
                      <a:pt x="1134" y="79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73" name="Freeform 167">
                <a:extLst>
                  <a:ext uri="{FF2B5EF4-FFF2-40B4-BE49-F238E27FC236}">
                    <a16:creationId xmlns:a16="http://schemas.microsoft.com/office/drawing/2014/main" id="{C3D844B4-8F9F-405A-B4A3-EC9DAA95E7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04" y="1991"/>
                <a:ext cx="1928" cy="1247"/>
              </a:xfrm>
              <a:custGeom>
                <a:avLst/>
                <a:gdLst>
                  <a:gd name="T0" fmla="*/ 1928 w 1928"/>
                  <a:gd name="T1" fmla="*/ 1134 h 1247"/>
                  <a:gd name="T2" fmla="*/ 1815 w 1928"/>
                  <a:gd name="T3" fmla="*/ 1134 h 1247"/>
                  <a:gd name="T4" fmla="*/ 1815 w 1928"/>
                  <a:gd name="T5" fmla="*/ 1020 h 1247"/>
                  <a:gd name="T6" fmla="*/ 1701 w 1928"/>
                  <a:gd name="T7" fmla="*/ 1020 h 1247"/>
                  <a:gd name="T8" fmla="*/ 1701 w 1928"/>
                  <a:gd name="T9" fmla="*/ 794 h 1247"/>
                  <a:gd name="T10" fmla="*/ 1475 w 1928"/>
                  <a:gd name="T11" fmla="*/ 794 h 1247"/>
                  <a:gd name="T12" fmla="*/ 1475 w 1928"/>
                  <a:gd name="T13" fmla="*/ 907 h 1247"/>
                  <a:gd name="T14" fmla="*/ 1361 w 1928"/>
                  <a:gd name="T15" fmla="*/ 907 h 1247"/>
                  <a:gd name="T16" fmla="*/ 1361 w 1928"/>
                  <a:gd name="T17" fmla="*/ 1020 h 1247"/>
                  <a:gd name="T18" fmla="*/ 1248 w 1928"/>
                  <a:gd name="T19" fmla="*/ 1020 h 1247"/>
                  <a:gd name="T20" fmla="*/ 1248 w 1928"/>
                  <a:gd name="T21" fmla="*/ 1134 h 1247"/>
                  <a:gd name="T22" fmla="*/ 1021 w 1928"/>
                  <a:gd name="T23" fmla="*/ 1134 h 1247"/>
                  <a:gd name="T24" fmla="*/ 1021 w 1928"/>
                  <a:gd name="T25" fmla="*/ 1020 h 1247"/>
                  <a:gd name="T26" fmla="*/ 908 w 1928"/>
                  <a:gd name="T27" fmla="*/ 1020 h 1247"/>
                  <a:gd name="T28" fmla="*/ 908 w 1928"/>
                  <a:gd name="T29" fmla="*/ 1134 h 1247"/>
                  <a:gd name="T30" fmla="*/ 681 w 1928"/>
                  <a:gd name="T31" fmla="*/ 1134 h 1247"/>
                  <a:gd name="T32" fmla="*/ 681 w 1928"/>
                  <a:gd name="T33" fmla="*/ 1247 h 1247"/>
                  <a:gd name="T34" fmla="*/ 567 w 1928"/>
                  <a:gd name="T35" fmla="*/ 1247 h 1247"/>
                  <a:gd name="T36" fmla="*/ 567 w 1928"/>
                  <a:gd name="T37" fmla="*/ 1134 h 1247"/>
                  <a:gd name="T38" fmla="*/ 454 w 1928"/>
                  <a:gd name="T39" fmla="*/ 1134 h 1247"/>
                  <a:gd name="T40" fmla="*/ 454 w 1928"/>
                  <a:gd name="T41" fmla="*/ 1020 h 1247"/>
                  <a:gd name="T42" fmla="*/ 341 w 1928"/>
                  <a:gd name="T43" fmla="*/ 1020 h 1247"/>
                  <a:gd name="T44" fmla="*/ 341 w 1928"/>
                  <a:gd name="T45" fmla="*/ 907 h 1247"/>
                  <a:gd name="T46" fmla="*/ 114 w 1928"/>
                  <a:gd name="T47" fmla="*/ 907 h 1247"/>
                  <a:gd name="T48" fmla="*/ 114 w 1928"/>
                  <a:gd name="T49" fmla="*/ 794 h 1247"/>
                  <a:gd name="T50" fmla="*/ 0 w 1928"/>
                  <a:gd name="T51" fmla="*/ 794 h 1247"/>
                  <a:gd name="T52" fmla="*/ 0 w 1928"/>
                  <a:gd name="T53" fmla="*/ 567 h 1247"/>
                  <a:gd name="T54" fmla="*/ 227 w 1928"/>
                  <a:gd name="T55" fmla="*/ 567 h 1247"/>
                  <a:gd name="T56" fmla="*/ 227 w 1928"/>
                  <a:gd name="T57" fmla="*/ 794 h 1247"/>
                  <a:gd name="T58" fmla="*/ 341 w 1928"/>
                  <a:gd name="T59" fmla="*/ 794 h 1247"/>
                  <a:gd name="T60" fmla="*/ 341 w 1928"/>
                  <a:gd name="T61" fmla="*/ 567 h 1247"/>
                  <a:gd name="T62" fmla="*/ 454 w 1928"/>
                  <a:gd name="T63" fmla="*/ 567 h 1247"/>
                  <a:gd name="T64" fmla="*/ 454 w 1928"/>
                  <a:gd name="T65" fmla="*/ 340 h 1247"/>
                  <a:gd name="T66" fmla="*/ 567 w 1928"/>
                  <a:gd name="T67" fmla="*/ 340 h 1247"/>
                  <a:gd name="T68" fmla="*/ 567 w 1928"/>
                  <a:gd name="T69" fmla="*/ 113 h 1247"/>
                  <a:gd name="T70" fmla="*/ 794 w 1928"/>
                  <a:gd name="T71" fmla="*/ 113 h 1247"/>
                  <a:gd name="T72" fmla="*/ 794 w 1928"/>
                  <a:gd name="T73" fmla="*/ 227 h 1247"/>
                  <a:gd name="T74" fmla="*/ 908 w 1928"/>
                  <a:gd name="T75" fmla="*/ 227 h 1247"/>
                  <a:gd name="T76" fmla="*/ 908 w 1928"/>
                  <a:gd name="T77" fmla="*/ 113 h 1247"/>
                  <a:gd name="T78" fmla="*/ 1021 w 1928"/>
                  <a:gd name="T79" fmla="*/ 113 h 1247"/>
                  <a:gd name="T80" fmla="*/ 1021 w 1928"/>
                  <a:gd name="T81" fmla="*/ 227 h 1247"/>
                  <a:gd name="T82" fmla="*/ 1134 w 1928"/>
                  <a:gd name="T83" fmla="*/ 227 h 1247"/>
                  <a:gd name="T84" fmla="*/ 1134 w 1928"/>
                  <a:gd name="T85" fmla="*/ 113 h 1247"/>
                  <a:gd name="T86" fmla="*/ 1361 w 1928"/>
                  <a:gd name="T87" fmla="*/ 113 h 1247"/>
                  <a:gd name="T88" fmla="*/ 1361 w 1928"/>
                  <a:gd name="T89" fmla="*/ 0 h 1247"/>
                  <a:gd name="T90" fmla="*/ 1928 w 1928"/>
                  <a:gd name="T91" fmla="*/ 0 h 1247"/>
                  <a:gd name="T92" fmla="*/ 1928 w 1928"/>
                  <a:gd name="T93" fmla="*/ 227 h 1247"/>
                  <a:gd name="T94" fmla="*/ 1815 w 1928"/>
                  <a:gd name="T95" fmla="*/ 227 h 1247"/>
                  <a:gd name="T96" fmla="*/ 1815 w 1928"/>
                  <a:gd name="T97" fmla="*/ 680 h 1247"/>
                  <a:gd name="T98" fmla="*/ 1928 w 1928"/>
                  <a:gd name="T99" fmla="*/ 680 h 1247"/>
                  <a:gd name="T100" fmla="*/ 1928 w 1928"/>
                  <a:gd name="T101" fmla="*/ 1134 h 1247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0" t="0" r="r" b="b"/>
                <a:pathLst>
                  <a:path w="1928" h="1247">
                    <a:moveTo>
                      <a:pt x="1928" y="1134"/>
                    </a:moveTo>
                    <a:lnTo>
                      <a:pt x="1815" y="1134"/>
                    </a:lnTo>
                    <a:lnTo>
                      <a:pt x="1815" y="1020"/>
                    </a:lnTo>
                    <a:lnTo>
                      <a:pt x="1701" y="1020"/>
                    </a:lnTo>
                    <a:lnTo>
                      <a:pt x="1701" y="794"/>
                    </a:lnTo>
                    <a:lnTo>
                      <a:pt x="1475" y="794"/>
                    </a:lnTo>
                    <a:lnTo>
                      <a:pt x="1475" y="907"/>
                    </a:lnTo>
                    <a:lnTo>
                      <a:pt x="1361" y="907"/>
                    </a:lnTo>
                    <a:lnTo>
                      <a:pt x="1361" y="1020"/>
                    </a:lnTo>
                    <a:lnTo>
                      <a:pt x="1248" y="1020"/>
                    </a:lnTo>
                    <a:lnTo>
                      <a:pt x="1248" y="1134"/>
                    </a:lnTo>
                    <a:lnTo>
                      <a:pt x="1021" y="1134"/>
                    </a:lnTo>
                    <a:lnTo>
                      <a:pt x="1021" y="1020"/>
                    </a:lnTo>
                    <a:lnTo>
                      <a:pt x="908" y="1020"/>
                    </a:lnTo>
                    <a:lnTo>
                      <a:pt x="908" y="1134"/>
                    </a:lnTo>
                    <a:lnTo>
                      <a:pt x="681" y="1134"/>
                    </a:lnTo>
                    <a:lnTo>
                      <a:pt x="681" y="1247"/>
                    </a:lnTo>
                    <a:lnTo>
                      <a:pt x="567" y="1247"/>
                    </a:lnTo>
                    <a:lnTo>
                      <a:pt x="567" y="1134"/>
                    </a:lnTo>
                    <a:lnTo>
                      <a:pt x="454" y="1134"/>
                    </a:lnTo>
                    <a:lnTo>
                      <a:pt x="454" y="1020"/>
                    </a:lnTo>
                    <a:lnTo>
                      <a:pt x="341" y="1020"/>
                    </a:lnTo>
                    <a:lnTo>
                      <a:pt x="341" y="907"/>
                    </a:lnTo>
                    <a:lnTo>
                      <a:pt x="114" y="907"/>
                    </a:lnTo>
                    <a:lnTo>
                      <a:pt x="114" y="794"/>
                    </a:lnTo>
                    <a:lnTo>
                      <a:pt x="0" y="794"/>
                    </a:lnTo>
                    <a:lnTo>
                      <a:pt x="0" y="567"/>
                    </a:lnTo>
                    <a:lnTo>
                      <a:pt x="227" y="567"/>
                    </a:lnTo>
                    <a:lnTo>
                      <a:pt x="227" y="794"/>
                    </a:lnTo>
                    <a:lnTo>
                      <a:pt x="341" y="794"/>
                    </a:lnTo>
                    <a:lnTo>
                      <a:pt x="341" y="567"/>
                    </a:lnTo>
                    <a:lnTo>
                      <a:pt x="454" y="567"/>
                    </a:lnTo>
                    <a:lnTo>
                      <a:pt x="454" y="340"/>
                    </a:lnTo>
                    <a:lnTo>
                      <a:pt x="567" y="340"/>
                    </a:lnTo>
                    <a:lnTo>
                      <a:pt x="567" y="113"/>
                    </a:lnTo>
                    <a:lnTo>
                      <a:pt x="794" y="113"/>
                    </a:lnTo>
                    <a:lnTo>
                      <a:pt x="794" y="227"/>
                    </a:lnTo>
                    <a:lnTo>
                      <a:pt x="908" y="227"/>
                    </a:lnTo>
                    <a:lnTo>
                      <a:pt x="908" y="113"/>
                    </a:lnTo>
                    <a:lnTo>
                      <a:pt x="1021" y="113"/>
                    </a:lnTo>
                    <a:lnTo>
                      <a:pt x="1021" y="227"/>
                    </a:lnTo>
                    <a:lnTo>
                      <a:pt x="1134" y="227"/>
                    </a:lnTo>
                    <a:lnTo>
                      <a:pt x="1134" y="113"/>
                    </a:lnTo>
                    <a:lnTo>
                      <a:pt x="1361" y="113"/>
                    </a:lnTo>
                    <a:lnTo>
                      <a:pt x="1361" y="0"/>
                    </a:lnTo>
                    <a:lnTo>
                      <a:pt x="1928" y="0"/>
                    </a:lnTo>
                    <a:lnTo>
                      <a:pt x="1928" y="227"/>
                    </a:lnTo>
                    <a:lnTo>
                      <a:pt x="1815" y="227"/>
                    </a:lnTo>
                    <a:lnTo>
                      <a:pt x="1815" y="680"/>
                    </a:lnTo>
                    <a:lnTo>
                      <a:pt x="1928" y="680"/>
                    </a:lnTo>
                    <a:lnTo>
                      <a:pt x="1928" y="113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74" name="Freeform 171">
                <a:extLst>
                  <a:ext uri="{FF2B5EF4-FFF2-40B4-BE49-F238E27FC236}">
                    <a16:creationId xmlns:a16="http://schemas.microsoft.com/office/drawing/2014/main" id="{F8B9A67A-F26F-4C7D-9D62-B02DC1E35C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04" y="630"/>
                <a:ext cx="1815" cy="1588"/>
              </a:xfrm>
              <a:custGeom>
                <a:avLst/>
                <a:gdLst>
                  <a:gd name="T0" fmla="*/ 681 w 1815"/>
                  <a:gd name="T1" fmla="*/ 0 h 1588"/>
                  <a:gd name="T2" fmla="*/ 0 w 1815"/>
                  <a:gd name="T3" fmla="*/ 0 h 1588"/>
                  <a:gd name="T4" fmla="*/ 0 w 1815"/>
                  <a:gd name="T5" fmla="*/ 227 h 1588"/>
                  <a:gd name="T6" fmla="*/ 114 w 1815"/>
                  <a:gd name="T7" fmla="*/ 227 h 1588"/>
                  <a:gd name="T8" fmla="*/ 114 w 1815"/>
                  <a:gd name="T9" fmla="*/ 680 h 1588"/>
                  <a:gd name="T10" fmla="*/ 341 w 1815"/>
                  <a:gd name="T11" fmla="*/ 680 h 1588"/>
                  <a:gd name="T12" fmla="*/ 341 w 1815"/>
                  <a:gd name="T13" fmla="*/ 794 h 1588"/>
                  <a:gd name="T14" fmla="*/ 454 w 1815"/>
                  <a:gd name="T15" fmla="*/ 794 h 1588"/>
                  <a:gd name="T16" fmla="*/ 454 w 1815"/>
                  <a:gd name="T17" fmla="*/ 907 h 1588"/>
                  <a:gd name="T18" fmla="*/ 567 w 1815"/>
                  <a:gd name="T19" fmla="*/ 907 h 1588"/>
                  <a:gd name="T20" fmla="*/ 567 w 1815"/>
                  <a:gd name="T21" fmla="*/ 1134 h 1588"/>
                  <a:gd name="T22" fmla="*/ 794 w 1815"/>
                  <a:gd name="T23" fmla="*/ 1134 h 1588"/>
                  <a:gd name="T24" fmla="*/ 794 w 1815"/>
                  <a:gd name="T25" fmla="*/ 1247 h 1588"/>
                  <a:gd name="T26" fmla="*/ 908 w 1815"/>
                  <a:gd name="T27" fmla="*/ 1247 h 1588"/>
                  <a:gd name="T28" fmla="*/ 908 w 1815"/>
                  <a:gd name="T29" fmla="*/ 1134 h 1588"/>
                  <a:gd name="T30" fmla="*/ 1134 w 1815"/>
                  <a:gd name="T31" fmla="*/ 1134 h 1588"/>
                  <a:gd name="T32" fmla="*/ 1134 w 1815"/>
                  <a:gd name="T33" fmla="*/ 1247 h 1588"/>
                  <a:gd name="T34" fmla="*/ 1134 w 1815"/>
                  <a:gd name="T35" fmla="*/ 1361 h 1588"/>
                  <a:gd name="T36" fmla="*/ 1021 w 1815"/>
                  <a:gd name="T37" fmla="*/ 1361 h 1588"/>
                  <a:gd name="T38" fmla="*/ 1021 w 1815"/>
                  <a:gd name="T39" fmla="*/ 1588 h 1588"/>
                  <a:gd name="T40" fmla="*/ 1134 w 1815"/>
                  <a:gd name="T41" fmla="*/ 1588 h 1588"/>
                  <a:gd name="T42" fmla="*/ 1134 w 1815"/>
                  <a:gd name="T43" fmla="*/ 1474 h 1588"/>
                  <a:gd name="T44" fmla="*/ 1361 w 1815"/>
                  <a:gd name="T45" fmla="*/ 1474 h 1588"/>
                  <a:gd name="T46" fmla="*/ 1361 w 1815"/>
                  <a:gd name="T47" fmla="*/ 1361 h 1588"/>
                  <a:gd name="T48" fmla="*/ 1815 w 1815"/>
                  <a:gd name="T49" fmla="*/ 1361 h 1588"/>
                  <a:gd name="T50" fmla="*/ 1815 w 1815"/>
                  <a:gd name="T51" fmla="*/ 794 h 1588"/>
                  <a:gd name="T52" fmla="*/ 1588 w 1815"/>
                  <a:gd name="T53" fmla="*/ 794 h 1588"/>
                  <a:gd name="T54" fmla="*/ 1588 w 1815"/>
                  <a:gd name="T55" fmla="*/ 567 h 1588"/>
                  <a:gd name="T56" fmla="*/ 1475 w 1815"/>
                  <a:gd name="T57" fmla="*/ 567 h 1588"/>
                  <a:gd name="T58" fmla="*/ 1475 w 1815"/>
                  <a:gd name="T59" fmla="*/ 454 h 1588"/>
                  <a:gd name="T60" fmla="*/ 1361 w 1815"/>
                  <a:gd name="T61" fmla="*/ 454 h 1588"/>
                  <a:gd name="T62" fmla="*/ 1361 w 1815"/>
                  <a:gd name="T63" fmla="*/ 340 h 1588"/>
                  <a:gd name="T64" fmla="*/ 1248 w 1815"/>
                  <a:gd name="T65" fmla="*/ 340 h 1588"/>
                  <a:gd name="T66" fmla="*/ 1248 w 1815"/>
                  <a:gd name="T67" fmla="*/ 227 h 1588"/>
                  <a:gd name="T68" fmla="*/ 1021 w 1815"/>
                  <a:gd name="T69" fmla="*/ 227 h 1588"/>
                  <a:gd name="T70" fmla="*/ 1021 w 1815"/>
                  <a:gd name="T71" fmla="*/ 113 h 1588"/>
                  <a:gd name="T72" fmla="*/ 681 w 1815"/>
                  <a:gd name="T73" fmla="*/ 113 h 1588"/>
                  <a:gd name="T74" fmla="*/ 681 w 1815"/>
                  <a:gd name="T75" fmla="*/ 0 h 1588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0" t="0" r="r" b="b"/>
                <a:pathLst>
                  <a:path w="1815" h="1588">
                    <a:moveTo>
                      <a:pt x="681" y="0"/>
                    </a:moveTo>
                    <a:lnTo>
                      <a:pt x="0" y="0"/>
                    </a:lnTo>
                    <a:lnTo>
                      <a:pt x="0" y="227"/>
                    </a:lnTo>
                    <a:lnTo>
                      <a:pt x="114" y="227"/>
                    </a:lnTo>
                    <a:lnTo>
                      <a:pt x="114" y="680"/>
                    </a:lnTo>
                    <a:lnTo>
                      <a:pt x="341" y="680"/>
                    </a:lnTo>
                    <a:lnTo>
                      <a:pt x="341" y="794"/>
                    </a:lnTo>
                    <a:lnTo>
                      <a:pt x="454" y="794"/>
                    </a:lnTo>
                    <a:lnTo>
                      <a:pt x="454" y="907"/>
                    </a:lnTo>
                    <a:lnTo>
                      <a:pt x="567" y="907"/>
                    </a:lnTo>
                    <a:lnTo>
                      <a:pt x="567" y="1134"/>
                    </a:lnTo>
                    <a:lnTo>
                      <a:pt x="794" y="1134"/>
                    </a:lnTo>
                    <a:lnTo>
                      <a:pt x="794" y="1247"/>
                    </a:lnTo>
                    <a:lnTo>
                      <a:pt x="908" y="1247"/>
                    </a:lnTo>
                    <a:lnTo>
                      <a:pt x="908" y="1134"/>
                    </a:lnTo>
                    <a:lnTo>
                      <a:pt x="1134" y="1134"/>
                    </a:lnTo>
                    <a:lnTo>
                      <a:pt x="1134" y="1247"/>
                    </a:lnTo>
                    <a:lnTo>
                      <a:pt x="1134" y="1361"/>
                    </a:lnTo>
                    <a:lnTo>
                      <a:pt x="1021" y="1361"/>
                    </a:lnTo>
                    <a:lnTo>
                      <a:pt x="1021" y="1588"/>
                    </a:lnTo>
                    <a:lnTo>
                      <a:pt x="1134" y="1588"/>
                    </a:lnTo>
                    <a:lnTo>
                      <a:pt x="1134" y="1474"/>
                    </a:lnTo>
                    <a:lnTo>
                      <a:pt x="1361" y="1474"/>
                    </a:lnTo>
                    <a:lnTo>
                      <a:pt x="1361" y="1361"/>
                    </a:lnTo>
                    <a:lnTo>
                      <a:pt x="1815" y="1361"/>
                    </a:lnTo>
                    <a:lnTo>
                      <a:pt x="1815" y="794"/>
                    </a:lnTo>
                    <a:lnTo>
                      <a:pt x="1588" y="794"/>
                    </a:lnTo>
                    <a:lnTo>
                      <a:pt x="1588" y="567"/>
                    </a:lnTo>
                    <a:lnTo>
                      <a:pt x="1475" y="567"/>
                    </a:lnTo>
                    <a:lnTo>
                      <a:pt x="1475" y="454"/>
                    </a:lnTo>
                    <a:lnTo>
                      <a:pt x="1361" y="454"/>
                    </a:lnTo>
                    <a:lnTo>
                      <a:pt x="1361" y="340"/>
                    </a:lnTo>
                    <a:lnTo>
                      <a:pt x="1248" y="340"/>
                    </a:lnTo>
                    <a:lnTo>
                      <a:pt x="1248" y="227"/>
                    </a:lnTo>
                    <a:lnTo>
                      <a:pt x="1021" y="227"/>
                    </a:lnTo>
                    <a:lnTo>
                      <a:pt x="1021" y="113"/>
                    </a:lnTo>
                    <a:lnTo>
                      <a:pt x="681" y="113"/>
                    </a:lnTo>
                    <a:lnTo>
                      <a:pt x="681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75" name="Freeform 172">
                <a:extLst>
                  <a:ext uri="{FF2B5EF4-FFF2-40B4-BE49-F238E27FC236}">
                    <a16:creationId xmlns:a16="http://schemas.microsoft.com/office/drawing/2014/main" id="{D37E5267-3306-4770-9EA0-7DBA6943D2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84" y="517"/>
                <a:ext cx="2154" cy="2268"/>
              </a:xfrm>
              <a:custGeom>
                <a:avLst/>
                <a:gdLst>
                  <a:gd name="T0" fmla="*/ 1247 w 2154"/>
                  <a:gd name="T1" fmla="*/ 0 h 2268"/>
                  <a:gd name="T2" fmla="*/ 680 w 2154"/>
                  <a:gd name="T3" fmla="*/ 0 h 2268"/>
                  <a:gd name="T4" fmla="*/ 680 w 2154"/>
                  <a:gd name="T5" fmla="*/ 113 h 2268"/>
                  <a:gd name="T6" fmla="*/ 453 w 2154"/>
                  <a:gd name="T7" fmla="*/ 113 h 2268"/>
                  <a:gd name="T8" fmla="*/ 453 w 2154"/>
                  <a:gd name="T9" fmla="*/ 226 h 2268"/>
                  <a:gd name="T10" fmla="*/ 340 w 2154"/>
                  <a:gd name="T11" fmla="*/ 226 h 2268"/>
                  <a:gd name="T12" fmla="*/ 340 w 2154"/>
                  <a:gd name="T13" fmla="*/ 453 h 2268"/>
                  <a:gd name="T14" fmla="*/ 453 w 2154"/>
                  <a:gd name="T15" fmla="*/ 453 h 2268"/>
                  <a:gd name="T16" fmla="*/ 453 w 2154"/>
                  <a:gd name="T17" fmla="*/ 680 h 2268"/>
                  <a:gd name="T18" fmla="*/ 340 w 2154"/>
                  <a:gd name="T19" fmla="*/ 680 h 2268"/>
                  <a:gd name="T20" fmla="*/ 340 w 2154"/>
                  <a:gd name="T21" fmla="*/ 793 h 2268"/>
                  <a:gd name="T22" fmla="*/ 113 w 2154"/>
                  <a:gd name="T23" fmla="*/ 793 h 2268"/>
                  <a:gd name="T24" fmla="*/ 113 w 2154"/>
                  <a:gd name="T25" fmla="*/ 1020 h 2268"/>
                  <a:gd name="T26" fmla="*/ 0 w 2154"/>
                  <a:gd name="T27" fmla="*/ 1020 h 2268"/>
                  <a:gd name="T28" fmla="*/ 0 w 2154"/>
                  <a:gd name="T29" fmla="*/ 1587 h 2268"/>
                  <a:gd name="T30" fmla="*/ 113 w 2154"/>
                  <a:gd name="T31" fmla="*/ 1587 h 2268"/>
                  <a:gd name="T32" fmla="*/ 113 w 2154"/>
                  <a:gd name="T33" fmla="*/ 1814 h 2268"/>
                  <a:gd name="T34" fmla="*/ 227 w 2154"/>
                  <a:gd name="T35" fmla="*/ 1814 h 2268"/>
                  <a:gd name="T36" fmla="*/ 227 w 2154"/>
                  <a:gd name="T37" fmla="*/ 1701 h 2268"/>
                  <a:gd name="T38" fmla="*/ 453 w 2154"/>
                  <a:gd name="T39" fmla="*/ 1701 h 2268"/>
                  <a:gd name="T40" fmla="*/ 453 w 2154"/>
                  <a:gd name="T41" fmla="*/ 1587 h 2268"/>
                  <a:gd name="T42" fmla="*/ 567 w 2154"/>
                  <a:gd name="T43" fmla="*/ 1587 h 2268"/>
                  <a:gd name="T44" fmla="*/ 567 w 2154"/>
                  <a:gd name="T45" fmla="*/ 1814 h 2268"/>
                  <a:gd name="T46" fmla="*/ 794 w 2154"/>
                  <a:gd name="T47" fmla="*/ 1814 h 2268"/>
                  <a:gd name="T48" fmla="*/ 794 w 2154"/>
                  <a:gd name="T49" fmla="*/ 1927 h 2268"/>
                  <a:gd name="T50" fmla="*/ 907 w 2154"/>
                  <a:gd name="T51" fmla="*/ 1927 h 2268"/>
                  <a:gd name="T52" fmla="*/ 907 w 2154"/>
                  <a:gd name="T53" fmla="*/ 2041 h 2268"/>
                  <a:gd name="T54" fmla="*/ 1247 w 2154"/>
                  <a:gd name="T55" fmla="*/ 2041 h 2268"/>
                  <a:gd name="T56" fmla="*/ 1247 w 2154"/>
                  <a:gd name="T57" fmla="*/ 2268 h 2268"/>
                  <a:gd name="T58" fmla="*/ 1361 w 2154"/>
                  <a:gd name="T59" fmla="*/ 2268 h 2268"/>
                  <a:gd name="T60" fmla="*/ 1361 w 2154"/>
                  <a:gd name="T61" fmla="*/ 2041 h 2268"/>
                  <a:gd name="T62" fmla="*/ 1474 w 2154"/>
                  <a:gd name="T63" fmla="*/ 2041 h 2268"/>
                  <a:gd name="T64" fmla="*/ 1474 w 2154"/>
                  <a:gd name="T65" fmla="*/ 1814 h 2268"/>
                  <a:gd name="T66" fmla="*/ 1587 w 2154"/>
                  <a:gd name="T67" fmla="*/ 1814 h 2268"/>
                  <a:gd name="T68" fmla="*/ 1587 w 2154"/>
                  <a:gd name="T69" fmla="*/ 1587 h 2268"/>
                  <a:gd name="T70" fmla="*/ 1814 w 2154"/>
                  <a:gd name="T71" fmla="*/ 1587 h 2268"/>
                  <a:gd name="T72" fmla="*/ 1814 w 2154"/>
                  <a:gd name="T73" fmla="*/ 1701 h 2268"/>
                  <a:gd name="T74" fmla="*/ 1928 w 2154"/>
                  <a:gd name="T75" fmla="*/ 1701 h 2268"/>
                  <a:gd name="T76" fmla="*/ 1928 w 2154"/>
                  <a:gd name="T77" fmla="*/ 1587 h 2268"/>
                  <a:gd name="T78" fmla="*/ 2041 w 2154"/>
                  <a:gd name="T79" fmla="*/ 1587 h 2268"/>
                  <a:gd name="T80" fmla="*/ 2041 w 2154"/>
                  <a:gd name="T81" fmla="*/ 1474 h 2268"/>
                  <a:gd name="T82" fmla="*/ 2154 w 2154"/>
                  <a:gd name="T83" fmla="*/ 1474 h 2268"/>
                  <a:gd name="T84" fmla="*/ 2154 w 2154"/>
                  <a:gd name="T85" fmla="*/ 1247 h 2268"/>
                  <a:gd name="T86" fmla="*/ 1928 w 2154"/>
                  <a:gd name="T87" fmla="*/ 1247 h 2268"/>
                  <a:gd name="T88" fmla="*/ 1928 w 2154"/>
                  <a:gd name="T89" fmla="*/ 1360 h 2268"/>
                  <a:gd name="T90" fmla="*/ 1814 w 2154"/>
                  <a:gd name="T91" fmla="*/ 1360 h 2268"/>
                  <a:gd name="T92" fmla="*/ 1814 w 2154"/>
                  <a:gd name="T93" fmla="*/ 1247 h 2268"/>
                  <a:gd name="T94" fmla="*/ 1587 w 2154"/>
                  <a:gd name="T95" fmla="*/ 1247 h 2268"/>
                  <a:gd name="T96" fmla="*/ 1587 w 2154"/>
                  <a:gd name="T97" fmla="*/ 1020 h 2268"/>
                  <a:gd name="T98" fmla="*/ 1474 w 2154"/>
                  <a:gd name="T99" fmla="*/ 1020 h 2268"/>
                  <a:gd name="T100" fmla="*/ 1474 w 2154"/>
                  <a:gd name="T101" fmla="*/ 907 h 2268"/>
                  <a:gd name="T102" fmla="*/ 1361 w 2154"/>
                  <a:gd name="T103" fmla="*/ 907 h 2268"/>
                  <a:gd name="T104" fmla="*/ 1361 w 2154"/>
                  <a:gd name="T105" fmla="*/ 793 h 2268"/>
                  <a:gd name="T106" fmla="*/ 1134 w 2154"/>
                  <a:gd name="T107" fmla="*/ 793 h 2268"/>
                  <a:gd name="T108" fmla="*/ 1134 w 2154"/>
                  <a:gd name="T109" fmla="*/ 340 h 2268"/>
                  <a:gd name="T110" fmla="*/ 1020 w 2154"/>
                  <a:gd name="T111" fmla="*/ 340 h 2268"/>
                  <a:gd name="T112" fmla="*/ 1020 w 2154"/>
                  <a:gd name="T113" fmla="*/ 113 h 2268"/>
                  <a:gd name="T114" fmla="*/ 1247 w 2154"/>
                  <a:gd name="T115" fmla="*/ 113 h 2268"/>
                  <a:gd name="T116" fmla="*/ 1247 w 2154"/>
                  <a:gd name="T117" fmla="*/ 0 h 2268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0" t="0" r="r" b="b"/>
                <a:pathLst>
                  <a:path w="2154" h="2268">
                    <a:moveTo>
                      <a:pt x="1247" y="0"/>
                    </a:moveTo>
                    <a:lnTo>
                      <a:pt x="680" y="0"/>
                    </a:lnTo>
                    <a:lnTo>
                      <a:pt x="680" y="113"/>
                    </a:lnTo>
                    <a:lnTo>
                      <a:pt x="453" y="113"/>
                    </a:lnTo>
                    <a:lnTo>
                      <a:pt x="453" y="226"/>
                    </a:lnTo>
                    <a:lnTo>
                      <a:pt x="340" y="226"/>
                    </a:lnTo>
                    <a:lnTo>
                      <a:pt x="340" y="453"/>
                    </a:lnTo>
                    <a:lnTo>
                      <a:pt x="453" y="453"/>
                    </a:lnTo>
                    <a:lnTo>
                      <a:pt x="453" y="680"/>
                    </a:lnTo>
                    <a:lnTo>
                      <a:pt x="340" y="680"/>
                    </a:lnTo>
                    <a:lnTo>
                      <a:pt x="340" y="793"/>
                    </a:lnTo>
                    <a:lnTo>
                      <a:pt x="113" y="793"/>
                    </a:lnTo>
                    <a:lnTo>
                      <a:pt x="113" y="1020"/>
                    </a:lnTo>
                    <a:lnTo>
                      <a:pt x="0" y="1020"/>
                    </a:lnTo>
                    <a:lnTo>
                      <a:pt x="0" y="1587"/>
                    </a:lnTo>
                    <a:lnTo>
                      <a:pt x="113" y="1587"/>
                    </a:lnTo>
                    <a:lnTo>
                      <a:pt x="113" y="1814"/>
                    </a:lnTo>
                    <a:lnTo>
                      <a:pt x="227" y="1814"/>
                    </a:lnTo>
                    <a:lnTo>
                      <a:pt x="227" y="1701"/>
                    </a:lnTo>
                    <a:lnTo>
                      <a:pt x="453" y="1701"/>
                    </a:lnTo>
                    <a:lnTo>
                      <a:pt x="453" y="1587"/>
                    </a:lnTo>
                    <a:lnTo>
                      <a:pt x="567" y="1587"/>
                    </a:lnTo>
                    <a:lnTo>
                      <a:pt x="567" y="1814"/>
                    </a:lnTo>
                    <a:lnTo>
                      <a:pt x="794" y="1814"/>
                    </a:lnTo>
                    <a:lnTo>
                      <a:pt x="794" y="1927"/>
                    </a:lnTo>
                    <a:lnTo>
                      <a:pt x="907" y="1927"/>
                    </a:lnTo>
                    <a:lnTo>
                      <a:pt x="907" y="2041"/>
                    </a:lnTo>
                    <a:lnTo>
                      <a:pt x="1247" y="2041"/>
                    </a:lnTo>
                    <a:lnTo>
                      <a:pt x="1247" y="2268"/>
                    </a:lnTo>
                    <a:lnTo>
                      <a:pt x="1361" y="2268"/>
                    </a:lnTo>
                    <a:lnTo>
                      <a:pt x="1361" y="2041"/>
                    </a:lnTo>
                    <a:lnTo>
                      <a:pt x="1474" y="2041"/>
                    </a:lnTo>
                    <a:lnTo>
                      <a:pt x="1474" y="1814"/>
                    </a:lnTo>
                    <a:lnTo>
                      <a:pt x="1587" y="1814"/>
                    </a:lnTo>
                    <a:lnTo>
                      <a:pt x="1587" y="1587"/>
                    </a:lnTo>
                    <a:lnTo>
                      <a:pt x="1814" y="1587"/>
                    </a:lnTo>
                    <a:lnTo>
                      <a:pt x="1814" y="1701"/>
                    </a:lnTo>
                    <a:lnTo>
                      <a:pt x="1928" y="1701"/>
                    </a:lnTo>
                    <a:lnTo>
                      <a:pt x="1928" y="1587"/>
                    </a:lnTo>
                    <a:lnTo>
                      <a:pt x="2041" y="1587"/>
                    </a:lnTo>
                    <a:lnTo>
                      <a:pt x="2041" y="1474"/>
                    </a:lnTo>
                    <a:lnTo>
                      <a:pt x="2154" y="1474"/>
                    </a:lnTo>
                    <a:lnTo>
                      <a:pt x="2154" y="1247"/>
                    </a:lnTo>
                    <a:lnTo>
                      <a:pt x="1928" y="1247"/>
                    </a:lnTo>
                    <a:lnTo>
                      <a:pt x="1928" y="1360"/>
                    </a:lnTo>
                    <a:lnTo>
                      <a:pt x="1814" y="1360"/>
                    </a:lnTo>
                    <a:lnTo>
                      <a:pt x="1814" y="1247"/>
                    </a:lnTo>
                    <a:lnTo>
                      <a:pt x="1587" y="1247"/>
                    </a:lnTo>
                    <a:lnTo>
                      <a:pt x="1587" y="1020"/>
                    </a:lnTo>
                    <a:lnTo>
                      <a:pt x="1474" y="1020"/>
                    </a:lnTo>
                    <a:lnTo>
                      <a:pt x="1474" y="907"/>
                    </a:lnTo>
                    <a:lnTo>
                      <a:pt x="1361" y="907"/>
                    </a:lnTo>
                    <a:lnTo>
                      <a:pt x="1361" y="793"/>
                    </a:lnTo>
                    <a:lnTo>
                      <a:pt x="1134" y="793"/>
                    </a:lnTo>
                    <a:lnTo>
                      <a:pt x="1134" y="340"/>
                    </a:lnTo>
                    <a:lnTo>
                      <a:pt x="1020" y="340"/>
                    </a:lnTo>
                    <a:lnTo>
                      <a:pt x="1020" y="113"/>
                    </a:lnTo>
                    <a:lnTo>
                      <a:pt x="1247" y="113"/>
                    </a:lnTo>
                    <a:lnTo>
                      <a:pt x="1247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3075" name="Group 174">
            <a:extLst>
              <a:ext uri="{FF2B5EF4-FFF2-40B4-BE49-F238E27FC236}">
                <a16:creationId xmlns:a16="http://schemas.microsoft.com/office/drawing/2014/main" id="{45671755-89E7-4CBF-ACF7-5809AA3D6423}"/>
              </a:ext>
            </a:extLst>
          </p:cNvPr>
          <p:cNvGrpSpPr>
            <a:grpSpLocks/>
          </p:cNvGrpSpPr>
          <p:nvPr/>
        </p:nvGrpSpPr>
        <p:grpSpPr bwMode="auto">
          <a:xfrm>
            <a:off x="5340350" y="7167563"/>
            <a:ext cx="530225" cy="133350"/>
            <a:chOff x="1320" y="1422"/>
            <a:chExt cx="334" cy="84"/>
          </a:xfrm>
        </p:grpSpPr>
        <p:sp>
          <p:nvSpPr>
            <p:cNvPr id="3148" name="WordArt 175">
              <a:extLst>
                <a:ext uri="{FF2B5EF4-FFF2-40B4-BE49-F238E27FC236}">
                  <a16:creationId xmlns:a16="http://schemas.microsoft.com/office/drawing/2014/main" id="{43C34519-2D63-48B4-B5DA-7B98E9A04F6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20" y="1422"/>
              <a:ext cx="333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宇都宮市</a:t>
              </a:r>
            </a:p>
          </p:txBody>
        </p:sp>
        <p:sp>
          <p:nvSpPr>
            <p:cNvPr id="3149" name="WordArt 176">
              <a:extLst>
                <a:ext uri="{FF2B5EF4-FFF2-40B4-BE49-F238E27FC236}">
                  <a16:creationId xmlns:a16="http://schemas.microsoft.com/office/drawing/2014/main" id="{4B803693-3D66-4AB4-9247-79518EC5F80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21" y="142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宇都宮市</a:t>
              </a:r>
            </a:p>
          </p:txBody>
        </p:sp>
      </p:grpSp>
      <p:grpSp>
        <p:nvGrpSpPr>
          <p:cNvPr id="3076" name="Group 177">
            <a:extLst>
              <a:ext uri="{FF2B5EF4-FFF2-40B4-BE49-F238E27FC236}">
                <a16:creationId xmlns:a16="http://schemas.microsoft.com/office/drawing/2014/main" id="{DE16B8C9-B150-43B8-A0D7-644A1D17999F}"/>
              </a:ext>
            </a:extLst>
          </p:cNvPr>
          <p:cNvGrpSpPr>
            <a:grpSpLocks/>
          </p:cNvGrpSpPr>
          <p:nvPr/>
        </p:nvGrpSpPr>
        <p:grpSpPr bwMode="auto">
          <a:xfrm>
            <a:off x="1470025" y="9686925"/>
            <a:ext cx="396875" cy="133350"/>
            <a:chOff x="358" y="1366"/>
            <a:chExt cx="250" cy="84"/>
          </a:xfrm>
        </p:grpSpPr>
        <p:sp>
          <p:nvSpPr>
            <p:cNvPr id="3146" name="WordArt 178">
              <a:extLst>
                <a:ext uri="{FF2B5EF4-FFF2-40B4-BE49-F238E27FC236}">
                  <a16:creationId xmlns:a16="http://schemas.microsoft.com/office/drawing/2014/main" id="{6F7237CF-883F-4F7C-94D7-82C23A0D160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1366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足利市</a:t>
              </a:r>
            </a:p>
          </p:txBody>
        </p:sp>
        <p:sp>
          <p:nvSpPr>
            <p:cNvPr id="3147" name="WordArt 179">
              <a:extLst>
                <a:ext uri="{FF2B5EF4-FFF2-40B4-BE49-F238E27FC236}">
                  <a16:creationId xmlns:a16="http://schemas.microsoft.com/office/drawing/2014/main" id="{9D548AD6-1B72-4F60-8019-E4113847B3F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136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足利市</a:t>
              </a:r>
            </a:p>
          </p:txBody>
        </p:sp>
      </p:grpSp>
      <p:grpSp>
        <p:nvGrpSpPr>
          <p:cNvPr id="3077" name="Group 180">
            <a:extLst>
              <a:ext uri="{FF2B5EF4-FFF2-40B4-BE49-F238E27FC236}">
                <a16:creationId xmlns:a16="http://schemas.microsoft.com/office/drawing/2014/main" id="{71C58C82-BA80-4C40-A0B7-F751BB1010AA}"/>
              </a:ext>
            </a:extLst>
          </p:cNvPr>
          <p:cNvGrpSpPr>
            <a:grpSpLocks/>
          </p:cNvGrpSpPr>
          <p:nvPr/>
        </p:nvGrpSpPr>
        <p:grpSpPr bwMode="auto">
          <a:xfrm>
            <a:off x="5340350" y="2620963"/>
            <a:ext cx="530225" cy="133350"/>
            <a:chOff x="1726" y="1397"/>
            <a:chExt cx="334" cy="84"/>
          </a:xfrm>
        </p:grpSpPr>
        <p:sp>
          <p:nvSpPr>
            <p:cNvPr id="3144" name="WordArt 181">
              <a:extLst>
                <a:ext uri="{FF2B5EF4-FFF2-40B4-BE49-F238E27FC236}">
                  <a16:creationId xmlns:a16="http://schemas.microsoft.com/office/drawing/2014/main" id="{A7E89000-2FA6-4AF6-AC47-7158AC5106D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26" y="1397"/>
              <a:ext cx="333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那須塩原市</a:t>
              </a:r>
            </a:p>
          </p:txBody>
        </p:sp>
        <p:sp>
          <p:nvSpPr>
            <p:cNvPr id="3145" name="WordArt 182">
              <a:extLst>
                <a:ext uri="{FF2B5EF4-FFF2-40B4-BE49-F238E27FC236}">
                  <a16:creationId xmlns:a16="http://schemas.microsoft.com/office/drawing/2014/main" id="{C74A74FF-8EF2-4326-ABB8-EE7302DD7A5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27" y="139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那須塩原市</a:t>
              </a:r>
            </a:p>
          </p:txBody>
        </p:sp>
      </p:grpSp>
      <p:grpSp>
        <p:nvGrpSpPr>
          <p:cNvPr id="3078" name="Group 183">
            <a:extLst>
              <a:ext uri="{FF2B5EF4-FFF2-40B4-BE49-F238E27FC236}">
                <a16:creationId xmlns:a16="http://schemas.microsoft.com/office/drawing/2014/main" id="{7EDCA07C-F0E6-494F-B1FA-A760C271F1D7}"/>
              </a:ext>
            </a:extLst>
          </p:cNvPr>
          <p:cNvGrpSpPr>
            <a:grpSpLocks/>
          </p:cNvGrpSpPr>
          <p:nvPr/>
        </p:nvGrpSpPr>
        <p:grpSpPr bwMode="auto">
          <a:xfrm>
            <a:off x="3522663" y="9555163"/>
            <a:ext cx="396875" cy="133350"/>
            <a:chOff x="764" y="1341"/>
            <a:chExt cx="250" cy="84"/>
          </a:xfrm>
        </p:grpSpPr>
        <p:sp>
          <p:nvSpPr>
            <p:cNvPr id="3142" name="WordArt 184">
              <a:extLst>
                <a:ext uri="{FF2B5EF4-FFF2-40B4-BE49-F238E27FC236}">
                  <a16:creationId xmlns:a16="http://schemas.microsoft.com/office/drawing/2014/main" id="{845B9A31-017B-4642-866F-4F2A1E05AE9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64" y="1341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栃木市</a:t>
              </a:r>
            </a:p>
          </p:txBody>
        </p:sp>
        <p:sp>
          <p:nvSpPr>
            <p:cNvPr id="3143" name="WordArt 185">
              <a:extLst>
                <a:ext uri="{FF2B5EF4-FFF2-40B4-BE49-F238E27FC236}">
                  <a16:creationId xmlns:a16="http://schemas.microsoft.com/office/drawing/2014/main" id="{70B442D6-21CB-4EF8-AE06-61174176352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65" y="134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栃木市</a:t>
              </a:r>
            </a:p>
          </p:txBody>
        </p:sp>
      </p:grpSp>
      <p:grpSp>
        <p:nvGrpSpPr>
          <p:cNvPr id="3079" name="Group 186">
            <a:extLst>
              <a:ext uri="{FF2B5EF4-FFF2-40B4-BE49-F238E27FC236}">
                <a16:creationId xmlns:a16="http://schemas.microsoft.com/office/drawing/2014/main" id="{A111D9B0-2B1A-465E-8F9D-5BDE8FEA8759}"/>
              </a:ext>
            </a:extLst>
          </p:cNvPr>
          <p:cNvGrpSpPr>
            <a:grpSpLocks/>
          </p:cNvGrpSpPr>
          <p:nvPr/>
        </p:nvGrpSpPr>
        <p:grpSpPr bwMode="auto">
          <a:xfrm>
            <a:off x="7321550" y="4060825"/>
            <a:ext cx="530225" cy="133350"/>
            <a:chOff x="1320" y="1674"/>
            <a:chExt cx="334" cy="84"/>
          </a:xfrm>
        </p:grpSpPr>
        <p:sp>
          <p:nvSpPr>
            <p:cNvPr id="3140" name="WordArt 187">
              <a:extLst>
                <a:ext uri="{FF2B5EF4-FFF2-40B4-BE49-F238E27FC236}">
                  <a16:creationId xmlns:a16="http://schemas.microsoft.com/office/drawing/2014/main" id="{7C0B2D0E-314C-466D-8CFE-CC215DB0D18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20" y="1674"/>
              <a:ext cx="333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大田原市</a:t>
              </a:r>
            </a:p>
          </p:txBody>
        </p:sp>
        <p:sp>
          <p:nvSpPr>
            <p:cNvPr id="3141" name="WordArt 188">
              <a:extLst>
                <a:ext uri="{FF2B5EF4-FFF2-40B4-BE49-F238E27FC236}">
                  <a16:creationId xmlns:a16="http://schemas.microsoft.com/office/drawing/2014/main" id="{7999B46E-3402-4740-B425-91266709B3C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21" y="1675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大田原市</a:t>
              </a:r>
            </a:p>
          </p:txBody>
        </p:sp>
      </p:grpSp>
      <p:grpSp>
        <p:nvGrpSpPr>
          <p:cNvPr id="3080" name="Group 189">
            <a:extLst>
              <a:ext uri="{FF2B5EF4-FFF2-40B4-BE49-F238E27FC236}">
                <a16:creationId xmlns:a16="http://schemas.microsoft.com/office/drawing/2014/main" id="{F5FADCD8-77C3-405C-9EAC-B95B59AE7AA5}"/>
              </a:ext>
            </a:extLst>
          </p:cNvPr>
          <p:cNvGrpSpPr>
            <a:grpSpLocks/>
          </p:cNvGrpSpPr>
          <p:nvPr/>
        </p:nvGrpSpPr>
        <p:grpSpPr bwMode="auto">
          <a:xfrm>
            <a:off x="2325688" y="8966200"/>
            <a:ext cx="396875" cy="133350"/>
            <a:chOff x="358" y="1618"/>
            <a:chExt cx="250" cy="84"/>
          </a:xfrm>
        </p:grpSpPr>
        <p:sp>
          <p:nvSpPr>
            <p:cNvPr id="3138" name="WordArt 190">
              <a:extLst>
                <a:ext uri="{FF2B5EF4-FFF2-40B4-BE49-F238E27FC236}">
                  <a16:creationId xmlns:a16="http://schemas.microsoft.com/office/drawing/2014/main" id="{0537E255-2C17-4787-B943-897BAE47BBB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1618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佐野市</a:t>
              </a:r>
            </a:p>
          </p:txBody>
        </p:sp>
        <p:sp>
          <p:nvSpPr>
            <p:cNvPr id="3139" name="WordArt 191">
              <a:extLst>
                <a:ext uri="{FF2B5EF4-FFF2-40B4-BE49-F238E27FC236}">
                  <a16:creationId xmlns:a16="http://schemas.microsoft.com/office/drawing/2014/main" id="{C112645E-5C88-4953-A834-52634F16E0B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161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佐野市</a:t>
              </a:r>
            </a:p>
          </p:txBody>
        </p:sp>
      </p:grpSp>
      <p:grpSp>
        <p:nvGrpSpPr>
          <p:cNvPr id="3081" name="Group 192">
            <a:extLst>
              <a:ext uri="{FF2B5EF4-FFF2-40B4-BE49-F238E27FC236}">
                <a16:creationId xmlns:a16="http://schemas.microsoft.com/office/drawing/2014/main" id="{D669F9B3-AB09-43E2-8E25-A5B75EF38CBA}"/>
              </a:ext>
            </a:extLst>
          </p:cNvPr>
          <p:cNvGrpSpPr>
            <a:grpSpLocks/>
          </p:cNvGrpSpPr>
          <p:nvPr/>
        </p:nvGrpSpPr>
        <p:grpSpPr bwMode="auto">
          <a:xfrm>
            <a:off x="6240463" y="5680075"/>
            <a:ext cx="530225" cy="133350"/>
            <a:chOff x="1726" y="1649"/>
            <a:chExt cx="334" cy="84"/>
          </a:xfrm>
        </p:grpSpPr>
        <p:sp>
          <p:nvSpPr>
            <p:cNvPr id="3136" name="WordArt 193">
              <a:extLst>
                <a:ext uri="{FF2B5EF4-FFF2-40B4-BE49-F238E27FC236}">
                  <a16:creationId xmlns:a16="http://schemas.microsoft.com/office/drawing/2014/main" id="{695D132D-568D-4985-A6FA-6048694DD12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26" y="1649"/>
              <a:ext cx="333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さくら市</a:t>
              </a:r>
            </a:p>
          </p:txBody>
        </p:sp>
        <p:sp>
          <p:nvSpPr>
            <p:cNvPr id="3137" name="WordArt 194">
              <a:extLst>
                <a:ext uri="{FF2B5EF4-FFF2-40B4-BE49-F238E27FC236}">
                  <a16:creationId xmlns:a16="http://schemas.microsoft.com/office/drawing/2014/main" id="{0440CEBD-22DB-4A98-BF2C-CCF7E16F03A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27" y="165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さくら市</a:t>
              </a:r>
            </a:p>
          </p:txBody>
        </p:sp>
      </p:grpSp>
      <p:grpSp>
        <p:nvGrpSpPr>
          <p:cNvPr id="3082" name="Group 195">
            <a:extLst>
              <a:ext uri="{FF2B5EF4-FFF2-40B4-BE49-F238E27FC236}">
                <a16:creationId xmlns:a16="http://schemas.microsoft.com/office/drawing/2014/main" id="{C92C793F-9B65-4EEB-BB17-F24756D293EA}"/>
              </a:ext>
            </a:extLst>
          </p:cNvPr>
          <p:cNvGrpSpPr>
            <a:grpSpLocks/>
          </p:cNvGrpSpPr>
          <p:nvPr/>
        </p:nvGrpSpPr>
        <p:grpSpPr bwMode="auto">
          <a:xfrm>
            <a:off x="3135313" y="7300913"/>
            <a:ext cx="396875" cy="133350"/>
            <a:chOff x="764" y="1593"/>
            <a:chExt cx="250" cy="84"/>
          </a:xfrm>
        </p:grpSpPr>
        <p:sp>
          <p:nvSpPr>
            <p:cNvPr id="3134" name="WordArt 196">
              <a:extLst>
                <a:ext uri="{FF2B5EF4-FFF2-40B4-BE49-F238E27FC236}">
                  <a16:creationId xmlns:a16="http://schemas.microsoft.com/office/drawing/2014/main" id="{D1EFF808-0B40-4248-BC4C-6D00D9FE5E1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64" y="1593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鹿沼市</a:t>
              </a:r>
            </a:p>
          </p:txBody>
        </p:sp>
        <p:sp>
          <p:nvSpPr>
            <p:cNvPr id="3135" name="WordArt 197">
              <a:extLst>
                <a:ext uri="{FF2B5EF4-FFF2-40B4-BE49-F238E27FC236}">
                  <a16:creationId xmlns:a16="http://schemas.microsoft.com/office/drawing/2014/main" id="{C52128ED-EDA5-4AB2-BFF7-18227D9AB6A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65" y="159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鹿沼市</a:t>
              </a:r>
            </a:p>
          </p:txBody>
        </p:sp>
      </p:grpSp>
      <p:grpSp>
        <p:nvGrpSpPr>
          <p:cNvPr id="3083" name="Group 198">
            <a:extLst>
              <a:ext uri="{FF2B5EF4-FFF2-40B4-BE49-F238E27FC236}">
                <a16:creationId xmlns:a16="http://schemas.microsoft.com/office/drawing/2014/main" id="{9F9B2BEB-F8B5-4965-9943-9B7784C87BB6}"/>
              </a:ext>
            </a:extLst>
          </p:cNvPr>
          <p:cNvGrpSpPr>
            <a:grpSpLocks/>
          </p:cNvGrpSpPr>
          <p:nvPr/>
        </p:nvGrpSpPr>
        <p:grpSpPr bwMode="auto">
          <a:xfrm>
            <a:off x="7500938" y="6221413"/>
            <a:ext cx="530225" cy="133350"/>
            <a:chOff x="1313" y="2047"/>
            <a:chExt cx="334" cy="84"/>
          </a:xfrm>
        </p:grpSpPr>
        <p:sp>
          <p:nvSpPr>
            <p:cNvPr id="3132" name="WordArt 199">
              <a:extLst>
                <a:ext uri="{FF2B5EF4-FFF2-40B4-BE49-F238E27FC236}">
                  <a16:creationId xmlns:a16="http://schemas.microsoft.com/office/drawing/2014/main" id="{466CB5EC-905E-4D84-8C77-1332AC26813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13" y="2047"/>
              <a:ext cx="333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那須烏山市</a:t>
              </a:r>
            </a:p>
          </p:txBody>
        </p:sp>
        <p:sp>
          <p:nvSpPr>
            <p:cNvPr id="3133" name="WordArt 200">
              <a:extLst>
                <a:ext uri="{FF2B5EF4-FFF2-40B4-BE49-F238E27FC236}">
                  <a16:creationId xmlns:a16="http://schemas.microsoft.com/office/drawing/2014/main" id="{D6557B46-CEC0-4FD9-A110-6BBFD18DF93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14" y="204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那須烏山市</a:t>
              </a:r>
            </a:p>
          </p:txBody>
        </p:sp>
      </p:grpSp>
      <p:grpSp>
        <p:nvGrpSpPr>
          <p:cNvPr id="3084" name="Group 201">
            <a:extLst>
              <a:ext uri="{FF2B5EF4-FFF2-40B4-BE49-F238E27FC236}">
                <a16:creationId xmlns:a16="http://schemas.microsoft.com/office/drawing/2014/main" id="{04802FEE-9616-492A-BA2C-55F37AEDAAFB}"/>
              </a:ext>
            </a:extLst>
          </p:cNvPr>
          <p:cNvGrpSpPr>
            <a:grpSpLocks/>
          </p:cNvGrpSpPr>
          <p:nvPr/>
        </p:nvGrpSpPr>
        <p:grpSpPr bwMode="auto">
          <a:xfrm>
            <a:off x="2460625" y="4421188"/>
            <a:ext cx="396875" cy="133350"/>
            <a:chOff x="351" y="1991"/>
            <a:chExt cx="250" cy="84"/>
          </a:xfrm>
        </p:grpSpPr>
        <p:sp>
          <p:nvSpPr>
            <p:cNvPr id="3130" name="WordArt 202">
              <a:extLst>
                <a:ext uri="{FF2B5EF4-FFF2-40B4-BE49-F238E27FC236}">
                  <a16:creationId xmlns:a16="http://schemas.microsoft.com/office/drawing/2014/main" id="{077A137F-10D1-455E-A252-B9286D7187E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1" y="1991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日光市</a:t>
              </a:r>
            </a:p>
          </p:txBody>
        </p:sp>
        <p:sp>
          <p:nvSpPr>
            <p:cNvPr id="3131" name="WordArt 203">
              <a:extLst>
                <a:ext uri="{FF2B5EF4-FFF2-40B4-BE49-F238E27FC236}">
                  <a16:creationId xmlns:a16="http://schemas.microsoft.com/office/drawing/2014/main" id="{30F8B955-363D-4CFB-9EC0-D1E6BD1B92A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2" y="199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日光市</a:t>
              </a:r>
            </a:p>
          </p:txBody>
        </p:sp>
      </p:grpSp>
      <p:grpSp>
        <p:nvGrpSpPr>
          <p:cNvPr id="3085" name="Group 204">
            <a:extLst>
              <a:ext uri="{FF2B5EF4-FFF2-40B4-BE49-F238E27FC236}">
                <a16:creationId xmlns:a16="http://schemas.microsoft.com/office/drawing/2014/main" id="{7FA7D10A-2703-4DD1-9F9D-C81AFFE4B903}"/>
              </a:ext>
            </a:extLst>
          </p:cNvPr>
          <p:cNvGrpSpPr>
            <a:grpSpLocks/>
          </p:cNvGrpSpPr>
          <p:nvPr/>
        </p:nvGrpSpPr>
        <p:grpSpPr bwMode="auto">
          <a:xfrm>
            <a:off x="5386388" y="8786813"/>
            <a:ext cx="530225" cy="133350"/>
            <a:chOff x="1719" y="2022"/>
            <a:chExt cx="334" cy="84"/>
          </a:xfrm>
        </p:grpSpPr>
        <p:sp>
          <p:nvSpPr>
            <p:cNvPr id="3128" name="WordArt 205">
              <a:extLst>
                <a:ext uri="{FF2B5EF4-FFF2-40B4-BE49-F238E27FC236}">
                  <a16:creationId xmlns:a16="http://schemas.microsoft.com/office/drawing/2014/main" id="{4D351841-B2BE-4EAB-944F-20E089E093F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19" y="2022"/>
              <a:ext cx="333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上三川町</a:t>
              </a:r>
            </a:p>
          </p:txBody>
        </p:sp>
        <p:sp>
          <p:nvSpPr>
            <p:cNvPr id="3129" name="WordArt 206">
              <a:extLst>
                <a:ext uri="{FF2B5EF4-FFF2-40B4-BE49-F238E27FC236}">
                  <a16:creationId xmlns:a16="http://schemas.microsoft.com/office/drawing/2014/main" id="{72C46CA1-ED7D-4335-816B-242EA3E83A5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20" y="202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上三川町</a:t>
              </a:r>
            </a:p>
          </p:txBody>
        </p:sp>
      </p:grpSp>
      <p:grpSp>
        <p:nvGrpSpPr>
          <p:cNvPr id="3086" name="Group 207">
            <a:extLst>
              <a:ext uri="{FF2B5EF4-FFF2-40B4-BE49-F238E27FC236}">
                <a16:creationId xmlns:a16="http://schemas.microsoft.com/office/drawing/2014/main" id="{DC16CB04-6615-4262-9287-70060F8C68CF}"/>
              </a:ext>
            </a:extLst>
          </p:cNvPr>
          <p:cNvGrpSpPr>
            <a:grpSpLocks/>
          </p:cNvGrpSpPr>
          <p:nvPr/>
        </p:nvGrpSpPr>
        <p:grpSpPr bwMode="auto">
          <a:xfrm>
            <a:off x="4440238" y="10180638"/>
            <a:ext cx="396875" cy="133350"/>
            <a:chOff x="757" y="1966"/>
            <a:chExt cx="250" cy="84"/>
          </a:xfrm>
        </p:grpSpPr>
        <p:sp>
          <p:nvSpPr>
            <p:cNvPr id="3126" name="WordArt 208">
              <a:extLst>
                <a:ext uri="{FF2B5EF4-FFF2-40B4-BE49-F238E27FC236}">
                  <a16:creationId xmlns:a16="http://schemas.microsoft.com/office/drawing/2014/main" id="{DB6A7AE1-3BF8-41B8-96E5-4AEEE60941D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57" y="1966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小山市</a:t>
              </a:r>
            </a:p>
          </p:txBody>
        </p:sp>
        <p:sp>
          <p:nvSpPr>
            <p:cNvPr id="3127" name="WordArt 209">
              <a:extLst>
                <a:ext uri="{FF2B5EF4-FFF2-40B4-BE49-F238E27FC236}">
                  <a16:creationId xmlns:a16="http://schemas.microsoft.com/office/drawing/2014/main" id="{67DA6F0E-A161-4188-8969-0C3DBB06F4F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58" y="196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小山市</a:t>
              </a:r>
            </a:p>
          </p:txBody>
        </p:sp>
      </p:grpSp>
      <p:grpSp>
        <p:nvGrpSpPr>
          <p:cNvPr id="3087" name="Group 210">
            <a:extLst>
              <a:ext uri="{FF2B5EF4-FFF2-40B4-BE49-F238E27FC236}">
                <a16:creationId xmlns:a16="http://schemas.microsoft.com/office/drawing/2014/main" id="{C0BA4A86-F824-4F1C-8192-25B737080152}"/>
              </a:ext>
            </a:extLst>
          </p:cNvPr>
          <p:cNvGrpSpPr>
            <a:grpSpLocks/>
          </p:cNvGrpSpPr>
          <p:nvPr/>
        </p:nvGrpSpPr>
        <p:grpSpPr bwMode="auto">
          <a:xfrm>
            <a:off x="6421438" y="6580188"/>
            <a:ext cx="530225" cy="133350"/>
            <a:chOff x="1313" y="2299"/>
            <a:chExt cx="334" cy="84"/>
          </a:xfrm>
        </p:grpSpPr>
        <p:sp>
          <p:nvSpPr>
            <p:cNvPr id="3124" name="WordArt 211">
              <a:extLst>
                <a:ext uri="{FF2B5EF4-FFF2-40B4-BE49-F238E27FC236}">
                  <a16:creationId xmlns:a16="http://schemas.microsoft.com/office/drawing/2014/main" id="{0A224DA7-CF49-405E-BA78-B5242B3DEED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13" y="2299"/>
              <a:ext cx="333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高根沢町</a:t>
              </a:r>
            </a:p>
          </p:txBody>
        </p:sp>
        <p:sp>
          <p:nvSpPr>
            <p:cNvPr id="3125" name="WordArt 212">
              <a:extLst>
                <a:ext uri="{FF2B5EF4-FFF2-40B4-BE49-F238E27FC236}">
                  <a16:creationId xmlns:a16="http://schemas.microsoft.com/office/drawing/2014/main" id="{6672DB5A-1ED2-4DA7-AD51-7A1C9E88033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14" y="230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高根沢町</a:t>
              </a:r>
            </a:p>
          </p:txBody>
        </p:sp>
      </p:grpSp>
      <p:grpSp>
        <p:nvGrpSpPr>
          <p:cNvPr id="3088" name="Group 213">
            <a:extLst>
              <a:ext uri="{FF2B5EF4-FFF2-40B4-BE49-F238E27FC236}">
                <a16:creationId xmlns:a16="http://schemas.microsoft.com/office/drawing/2014/main" id="{C9CB6379-7114-41DD-AE89-3DF2B2FDD56A}"/>
              </a:ext>
            </a:extLst>
          </p:cNvPr>
          <p:cNvGrpSpPr>
            <a:grpSpLocks/>
          </p:cNvGrpSpPr>
          <p:nvPr/>
        </p:nvGrpSpPr>
        <p:grpSpPr bwMode="auto">
          <a:xfrm>
            <a:off x="6375400" y="8875713"/>
            <a:ext cx="396875" cy="133350"/>
            <a:chOff x="351" y="2243"/>
            <a:chExt cx="250" cy="84"/>
          </a:xfrm>
        </p:grpSpPr>
        <p:sp>
          <p:nvSpPr>
            <p:cNvPr id="3122" name="WordArt 214">
              <a:extLst>
                <a:ext uri="{FF2B5EF4-FFF2-40B4-BE49-F238E27FC236}">
                  <a16:creationId xmlns:a16="http://schemas.microsoft.com/office/drawing/2014/main" id="{C485F9CE-C3BB-425B-BB96-45998051AFB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1" y="2243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真岡市</a:t>
              </a:r>
            </a:p>
          </p:txBody>
        </p:sp>
        <p:sp>
          <p:nvSpPr>
            <p:cNvPr id="3123" name="WordArt 215">
              <a:extLst>
                <a:ext uri="{FF2B5EF4-FFF2-40B4-BE49-F238E27FC236}">
                  <a16:creationId xmlns:a16="http://schemas.microsoft.com/office/drawing/2014/main" id="{3C6D4C76-5348-41A1-A2CA-62F6E99E88D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2" y="224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真岡市</a:t>
              </a:r>
            </a:p>
          </p:txBody>
        </p:sp>
      </p:grpSp>
      <p:grpSp>
        <p:nvGrpSpPr>
          <p:cNvPr id="3089" name="Group 216">
            <a:extLst>
              <a:ext uri="{FF2B5EF4-FFF2-40B4-BE49-F238E27FC236}">
                <a16:creationId xmlns:a16="http://schemas.microsoft.com/office/drawing/2014/main" id="{16C315D1-2B42-456F-9720-06BCA5B82625}"/>
              </a:ext>
            </a:extLst>
          </p:cNvPr>
          <p:cNvGrpSpPr>
            <a:grpSpLocks/>
          </p:cNvGrpSpPr>
          <p:nvPr/>
        </p:nvGrpSpPr>
        <p:grpSpPr bwMode="auto">
          <a:xfrm>
            <a:off x="8005763" y="5275263"/>
            <a:ext cx="530225" cy="133350"/>
            <a:chOff x="1719" y="2274"/>
            <a:chExt cx="334" cy="84"/>
          </a:xfrm>
        </p:grpSpPr>
        <p:sp>
          <p:nvSpPr>
            <p:cNvPr id="3120" name="WordArt 217">
              <a:extLst>
                <a:ext uri="{FF2B5EF4-FFF2-40B4-BE49-F238E27FC236}">
                  <a16:creationId xmlns:a16="http://schemas.microsoft.com/office/drawing/2014/main" id="{CF600EA9-5E3E-43C1-B649-4C3902D2B72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19" y="2274"/>
              <a:ext cx="333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那珂川町</a:t>
              </a:r>
            </a:p>
          </p:txBody>
        </p:sp>
        <p:sp>
          <p:nvSpPr>
            <p:cNvPr id="3121" name="WordArt 218">
              <a:extLst>
                <a:ext uri="{FF2B5EF4-FFF2-40B4-BE49-F238E27FC236}">
                  <a16:creationId xmlns:a16="http://schemas.microsoft.com/office/drawing/2014/main" id="{DD4FC166-BD71-4C69-9B8A-A23317FA834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20" y="2275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那珂川町</a:t>
              </a:r>
            </a:p>
          </p:txBody>
        </p:sp>
      </p:grpSp>
      <p:grpSp>
        <p:nvGrpSpPr>
          <p:cNvPr id="3090" name="Group 219">
            <a:extLst>
              <a:ext uri="{FF2B5EF4-FFF2-40B4-BE49-F238E27FC236}">
                <a16:creationId xmlns:a16="http://schemas.microsoft.com/office/drawing/2014/main" id="{9F095F24-0903-453A-9F12-B9FEF3846909}"/>
              </a:ext>
            </a:extLst>
          </p:cNvPr>
          <p:cNvGrpSpPr>
            <a:grpSpLocks/>
          </p:cNvGrpSpPr>
          <p:nvPr/>
        </p:nvGrpSpPr>
        <p:grpSpPr bwMode="auto">
          <a:xfrm>
            <a:off x="5565775" y="4510088"/>
            <a:ext cx="396875" cy="133350"/>
            <a:chOff x="757" y="2218"/>
            <a:chExt cx="250" cy="84"/>
          </a:xfrm>
        </p:grpSpPr>
        <p:sp>
          <p:nvSpPr>
            <p:cNvPr id="3118" name="WordArt 220">
              <a:extLst>
                <a:ext uri="{FF2B5EF4-FFF2-40B4-BE49-F238E27FC236}">
                  <a16:creationId xmlns:a16="http://schemas.microsoft.com/office/drawing/2014/main" id="{462F5F8A-3156-4E37-97E3-0963B8E7569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57" y="2218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矢板市</a:t>
              </a:r>
            </a:p>
          </p:txBody>
        </p:sp>
        <p:sp>
          <p:nvSpPr>
            <p:cNvPr id="3119" name="WordArt 221">
              <a:extLst>
                <a:ext uri="{FF2B5EF4-FFF2-40B4-BE49-F238E27FC236}">
                  <a16:creationId xmlns:a16="http://schemas.microsoft.com/office/drawing/2014/main" id="{1548DF32-CB52-4F72-8D1B-91C9532570D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58" y="221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矢板市</a:t>
              </a:r>
            </a:p>
          </p:txBody>
        </p:sp>
      </p:grpSp>
      <p:grpSp>
        <p:nvGrpSpPr>
          <p:cNvPr id="3091" name="Group 222">
            <a:extLst>
              <a:ext uri="{FF2B5EF4-FFF2-40B4-BE49-F238E27FC236}">
                <a16:creationId xmlns:a16="http://schemas.microsoft.com/office/drawing/2014/main" id="{96DA4E68-2F66-403B-9B43-106E948B9F23}"/>
              </a:ext>
            </a:extLst>
          </p:cNvPr>
          <p:cNvGrpSpPr>
            <a:grpSpLocks/>
          </p:cNvGrpSpPr>
          <p:nvPr/>
        </p:nvGrpSpPr>
        <p:grpSpPr bwMode="auto">
          <a:xfrm>
            <a:off x="5160963" y="9371013"/>
            <a:ext cx="396875" cy="133350"/>
            <a:chOff x="351" y="2558"/>
            <a:chExt cx="250" cy="84"/>
          </a:xfrm>
        </p:grpSpPr>
        <p:sp>
          <p:nvSpPr>
            <p:cNvPr id="3116" name="WordArt 223">
              <a:extLst>
                <a:ext uri="{FF2B5EF4-FFF2-40B4-BE49-F238E27FC236}">
                  <a16:creationId xmlns:a16="http://schemas.microsoft.com/office/drawing/2014/main" id="{116BC32E-16AE-427C-95FF-592721D15E1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1" y="2558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下野市</a:t>
              </a:r>
            </a:p>
          </p:txBody>
        </p:sp>
        <p:sp>
          <p:nvSpPr>
            <p:cNvPr id="3117" name="WordArt 224">
              <a:extLst>
                <a:ext uri="{FF2B5EF4-FFF2-40B4-BE49-F238E27FC236}">
                  <a16:creationId xmlns:a16="http://schemas.microsoft.com/office/drawing/2014/main" id="{A310249A-55D4-4533-8B18-FDD623DA373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2" y="255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下野市</a:t>
              </a:r>
            </a:p>
          </p:txBody>
        </p:sp>
      </p:grpSp>
      <p:grpSp>
        <p:nvGrpSpPr>
          <p:cNvPr id="3092" name="Group 225">
            <a:extLst>
              <a:ext uri="{FF2B5EF4-FFF2-40B4-BE49-F238E27FC236}">
                <a16:creationId xmlns:a16="http://schemas.microsoft.com/office/drawing/2014/main" id="{323C3EB8-520A-4BD2-AD05-568962044C95}"/>
              </a:ext>
            </a:extLst>
          </p:cNvPr>
          <p:cNvGrpSpPr>
            <a:grpSpLocks/>
          </p:cNvGrpSpPr>
          <p:nvPr/>
        </p:nvGrpSpPr>
        <p:grpSpPr bwMode="auto">
          <a:xfrm>
            <a:off x="7366000" y="8515350"/>
            <a:ext cx="396875" cy="133350"/>
            <a:chOff x="757" y="2533"/>
            <a:chExt cx="250" cy="84"/>
          </a:xfrm>
        </p:grpSpPr>
        <p:sp>
          <p:nvSpPr>
            <p:cNvPr id="3114" name="WordArt 226">
              <a:extLst>
                <a:ext uri="{FF2B5EF4-FFF2-40B4-BE49-F238E27FC236}">
                  <a16:creationId xmlns:a16="http://schemas.microsoft.com/office/drawing/2014/main" id="{E3C12DCA-5F32-4185-8CAA-D5FB0B2F930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57" y="2533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益子町</a:t>
              </a:r>
            </a:p>
          </p:txBody>
        </p:sp>
        <p:sp>
          <p:nvSpPr>
            <p:cNvPr id="3115" name="WordArt 227">
              <a:extLst>
                <a:ext uri="{FF2B5EF4-FFF2-40B4-BE49-F238E27FC236}">
                  <a16:creationId xmlns:a16="http://schemas.microsoft.com/office/drawing/2014/main" id="{4EF5E2F6-7B65-40A8-94F5-DDD827FF4E4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58" y="253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益子町</a:t>
              </a:r>
            </a:p>
          </p:txBody>
        </p:sp>
      </p:grpSp>
      <p:grpSp>
        <p:nvGrpSpPr>
          <p:cNvPr id="3093" name="Group 231">
            <a:extLst>
              <a:ext uri="{FF2B5EF4-FFF2-40B4-BE49-F238E27FC236}">
                <a16:creationId xmlns:a16="http://schemas.microsoft.com/office/drawing/2014/main" id="{B2DB319D-BF61-423F-A0E4-6EB59E9A1DCC}"/>
              </a:ext>
            </a:extLst>
          </p:cNvPr>
          <p:cNvGrpSpPr>
            <a:grpSpLocks/>
          </p:cNvGrpSpPr>
          <p:nvPr/>
        </p:nvGrpSpPr>
        <p:grpSpPr bwMode="auto">
          <a:xfrm>
            <a:off x="8175625" y="7796213"/>
            <a:ext cx="396875" cy="133350"/>
            <a:chOff x="757" y="2785"/>
            <a:chExt cx="250" cy="84"/>
          </a:xfrm>
        </p:grpSpPr>
        <p:sp>
          <p:nvSpPr>
            <p:cNvPr id="3112" name="WordArt 232">
              <a:extLst>
                <a:ext uri="{FF2B5EF4-FFF2-40B4-BE49-F238E27FC236}">
                  <a16:creationId xmlns:a16="http://schemas.microsoft.com/office/drawing/2014/main" id="{F9CBF5AC-2ADC-4CF7-9562-4278CE95E44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57" y="2785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茂木町</a:t>
              </a:r>
            </a:p>
          </p:txBody>
        </p:sp>
        <p:sp>
          <p:nvSpPr>
            <p:cNvPr id="3113" name="WordArt 233">
              <a:extLst>
                <a:ext uri="{FF2B5EF4-FFF2-40B4-BE49-F238E27FC236}">
                  <a16:creationId xmlns:a16="http://schemas.microsoft.com/office/drawing/2014/main" id="{206A473D-F31B-4FF0-B402-952E65735CE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58" y="278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茂木町</a:t>
              </a:r>
            </a:p>
          </p:txBody>
        </p:sp>
      </p:grpSp>
      <p:grpSp>
        <p:nvGrpSpPr>
          <p:cNvPr id="3094" name="Group 234">
            <a:extLst>
              <a:ext uri="{FF2B5EF4-FFF2-40B4-BE49-F238E27FC236}">
                <a16:creationId xmlns:a16="http://schemas.microsoft.com/office/drawing/2014/main" id="{DD8A6468-1804-42EA-B312-91531F076241}"/>
              </a:ext>
            </a:extLst>
          </p:cNvPr>
          <p:cNvGrpSpPr>
            <a:grpSpLocks/>
          </p:cNvGrpSpPr>
          <p:nvPr/>
        </p:nvGrpSpPr>
        <p:grpSpPr bwMode="auto">
          <a:xfrm>
            <a:off x="4583113" y="4779963"/>
            <a:ext cx="396875" cy="133350"/>
            <a:chOff x="413" y="3123"/>
            <a:chExt cx="250" cy="84"/>
          </a:xfrm>
        </p:grpSpPr>
        <p:sp>
          <p:nvSpPr>
            <p:cNvPr id="3110" name="WordArt 235">
              <a:extLst>
                <a:ext uri="{FF2B5EF4-FFF2-40B4-BE49-F238E27FC236}">
                  <a16:creationId xmlns:a16="http://schemas.microsoft.com/office/drawing/2014/main" id="{2F000481-E591-4C5E-80C6-4AF5422D563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3" y="3123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塩谷町</a:t>
              </a:r>
            </a:p>
          </p:txBody>
        </p:sp>
        <p:sp>
          <p:nvSpPr>
            <p:cNvPr id="3111" name="WordArt 236">
              <a:extLst>
                <a:ext uri="{FF2B5EF4-FFF2-40B4-BE49-F238E27FC236}">
                  <a16:creationId xmlns:a16="http://schemas.microsoft.com/office/drawing/2014/main" id="{2915457C-4545-4327-90DC-AC6A25C9514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4" y="312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塩谷町</a:t>
              </a:r>
            </a:p>
          </p:txBody>
        </p:sp>
      </p:grpSp>
      <p:grpSp>
        <p:nvGrpSpPr>
          <p:cNvPr id="3095" name="Group 237">
            <a:extLst>
              <a:ext uri="{FF2B5EF4-FFF2-40B4-BE49-F238E27FC236}">
                <a16:creationId xmlns:a16="http://schemas.microsoft.com/office/drawing/2014/main" id="{850CF32A-057B-426B-9E34-BEC635478039}"/>
              </a:ext>
            </a:extLst>
          </p:cNvPr>
          <p:cNvGrpSpPr>
            <a:grpSpLocks/>
          </p:cNvGrpSpPr>
          <p:nvPr/>
        </p:nvGrpSpPr>
        <p:grpSpPr bwMode="auto">
          <a:xfrm>
            <a:off x="4035425" y="11261725"/>
            <a:ext cx="396875" cy="133350"/>
            <a:chOff x="819" y="3098"/>
            <a:chExt cx="250" cy="84"/>
          </a:xfrm>
        </p:grpSpPr>
        <p:sp>
          <p:nvSpPr>
            <p:cNvPr id="3108" name="WordArt 238">
              <a:extLst>
                <a:ext uri="{FF2B5EF4-FFF2-40B4-BE49-F238E27FC236}">
                  <a16:creationId xmlns:a16="http://schemas.microsoft.com/office/drawing/2014/main" id="{7E2FF998-75DB-4879-B806-5CE8A81BDB1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9" y="3098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野木町</a:t>
              </a:r>
            </a:p>
          </p:txBody>
        </p:sp>
        <p:sp>
          <p:nvSpPr>
            <p:cNvPr id="3109" name="WordArt 239">
              <a:extLst>
                <a:ext uri="{FF2B5EF4-FFF2-40B4-BE49-F238E27FC236}">
                  <a16:creationId xmlns:a16="http://schemas.microsoft.com/office/drawing/2014/main" id="{BA1B8F7B-9609-428D-93C9-289CFF8825F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0" y="309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野木町</a:t>
              </a:r>
            </a:p>
          </p:txBody>
        </p:sp>
      </p:grpSp>
      <p:grpSp>
        <p:nvGrpSpPr>
          <p:cNvPr id="3096" name="Group 240">
            <a:extLst>
              <a:ext uri="{FF2B5EF4-FFF2-40B4-BE49-F238E27FC236}">
                <a16:creationId xmlns:a16="http://schemas.microsoft.com/office/drawing/2014/main" id="{101243DB-CFD0-4D9F-9AF0-8E3CB5931873}"/>
              </a:ext>
            </a:extLst>
          </p:cNvPr>
          <p:cNvGrpSpPr>
            <a:grpSpLocks/>
          </p:cNvGrpSpPr>
          <p:nvPr/>
        </p:nvGrpSpPr>
        <p:grpSpPr bwMode="auto">
          <a:xfrm>
            <a:off x="4538663" y="8561388"/>
            <a:ext cx="396875" cy="133350"/>
            <a:chOff x="413" y="3375"/>
            <a:chExt cx="250" cy="84"/>
          </a:xfrm>
        </p:grpSpPr>
        <p:sp>
          <p:nvSpPr>
            <p:cNvPr id="3106" name="WordArt 241">
              <a:extLst>
                <a:ext uri="{FF2B5EF4-FFF2-40B4-BE49-F238E27FC236}">
                  <a16:creationId xmlns:a16="http://schemas.microsoft.com/office/drawing/2014/main" id="{79BAF5D0-E2B6-40DA-9E81-0B9BECEEC44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3" y="3375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壬生町</a:t>
              </a:r>
            </a:p>
          </p:txBody>
        </p:sp>
        <p:sp>
          <p:nvSpPr>
            <p:cNvPr id="3107" name="WordArt 242">
              <a:extLst>
                <a:ext uri="{FF2B5EF4-FFF2-40B4-BE49-F238E27FC236}">
                  <a16:creationId xmlns:a16="http://schemas.microsoft.com/office/drawing/2014/main" id="{8033EBD5-CE97-4EF2-932C-224508FC24B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4" y="337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壬生町</a:t>
              </a:r>
            </a:p>
          </p:txBody>
        </p:sp>
      </p:grpSp>
      <p:grpSp>
        <p:nvGrpSpPr>
          <p:cNvPr id="3097" name="Group 243">
            <a:extLst>
              <a:ext uri="{FF2B5EF4-FFF2-40B4-BE49-F238E27FC236}">
                <a16:creationId xmlns:a16="http://schemas.microsoft.com/office/drawing/2014/main" id="{AAA5CB08-2BE6-4886-B94C-B9D66B75A24F}"/>
              </a:ext>
            </a:extLst>
          </p:cNvPr>
          <p:cNvGrpSpPr>
            <a:grpSpLocks/>
          </p:cNvGrpSpPr>
          <p:nvPr/>
        </p:nvGrpSpPr>
        <p:grpSpPr bwMode="auto">
          <a:xfrm>
            <a:off x="6653213" y="7570788"/>
            <a:ext cx="396875" cy="133350"/>
            <a:chOff x="819" y="3350"/>
            <a:chExt cx="250" cy="84"/>
          </a:xfrm>
        </p:grpSpPr>
        <p:sp>
          <p:nvSpPr>
            <p:cNvPr id="3104" name="WordArt 244">
              <a:extLst>
                <a:ext uri="{FF2B5EF4-FFF2-40B4-BE49-F238E27FC236}">
                  <a16:creationId xmlns:a16="http://schemas.microsoft.com/office/drawing/2014/main" id="{B49E8907-AC21-4731-A25B-2E316418047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9" y="3350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芳賀町</a:t>
              </a:r>
            </a:p>
          </p:txBody>
        </p:sp>
        <p:sp>
          <p:nvSpPr>
            <p:cNvPr id="3105" name="WordArt 245">
              <a:extLst>
                <a:ext uri="{FF2B5EF4-FFF2-40B4-BE49-F238E27FC236}">
                  <a16:creationId xmlns:a16="http://schemas.microsoft.com/office/drawing/2014/main" id="{0EF38400-460F-4269-931C-A76419B6BE5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0" y="335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芳賀町</a:t>
              </a:r>
            </a:p>
          </p:txBody>
        </p:sp>
      </p:grpSp>
      <p:grpSp>
        <p:nvGrpSpPr>
          <p:cNvPr id="3098" name="Group 246">
            <a:extLst>
              <a:ext uri="{FF2B5EF4-FFF2-40B4-BE49-F238E27FC236}">
                <a16:creationId xmlns:a16="http://schemas.microsoft.com/office/drawing/2014/main" id="{EC0DCEBC-2946-4BBD-8611-DFDCD6F306C5}"/>
              </a:ext>
            </a:extLst>
          </p:cNvPr>
          <p:cNvGrpSpPr>
            <a:grpSpLocks/>
          </p:cNvGrpSpPr>
          <p:nvPr/>
        </p:nvGrpSpPr>
        <p:grpSpPr bwMode="auto">
          <a:xfrm>
            <a:off x="7329488" y="7391400"/>
            <a:ext cx="396875" cy="133350"/>
            <a:chOff x="406" y="3748"/>
            <a:chExt cx="250" cy="84"/>
          </a:xfrm>
        </p:grpSpPr>
        <p:sp>
          <p:nvSpPr>
            <p:cNvPr id="3102" name="WordArt 247">
              <a:extLst>
                <a:ext uri="{FF2B5EF4-FFF2-40B4-BE49-F238E27FC236}">
                  <a16:creationId xmlns:a16="http://schemas.microsoft.com/office/drawing/2014/main" id="{709F01CF-71D4-44E1-9B6E-0C420A7661C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6" y="3748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市貝町</a:t>
              </a:r>
            </a:p>
          </p:txBody>
        </p:sp>
        <p:sp>
          <p:nvSpPr>
            <p:cNvPr id="3103" name="WordArt 248">
              <a:extLst>
                <a:ext uri="{FF2B5EF4-FFF2-40B4-BE49-F238E27FC236}">
                  <a16:creationId xmlns:a16="http://schemas.microsoft.com/office/drawing/2014/main" id="{1D43AA51-297B-454F-BFFE-EC69C14841F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7" y="374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市貝町</a:t>
              </a:r>
            </a:p>
          </p:txBody>
        </p:sp>
      </p:grpSp>
      <p:grpSp>
        <p:nvGrpSpPr>
          <p:cNvPr id="3099" name="Group 249">
            <a:extLst>
              <a:ext uri="{FF2B5EF4-FFF2-40B4-BE49-F238E27FC236}">
                <a16:creationId xmlns:a16="http://schemas.microsoft.com/office/drawing/2014/main" id="{15C50C76-847F-4424-9DDB-5F2B1C1178D2}"/>
              </a:ext>
            </a:extLst>
          </p:cNvPr>
          <p:cNvGrpSpPr>
            <a:grpSpLocks/>
          </p:cNvGrpSpPr>
          <p:nvPr/>
        </p:nvGrpSpPr>
        <p:grpSpPr bwMode="auto">
          <a:xfrm>
            <a:off x="7275513" y="1944688"/>
            <a:ext cx="396875" cy="133350"/>
            <a:chOff x="812" y="3723"/>
            <a:chExt cx="250" cy="84"/>
          </a:xfrm>
        </p:grpSpPr>
        <p:sp>
          <p:nvSpPr>
            <p:cNvPr id="3100" name="WordArt 250">
              <a:extLst>
                <a:ext uri="{FF2B5EF4-FFF2-40B4-BE49-F238E27FC236}">
                  <a16:creationId xmlns:a16="http://schemas.microsoft.com/office/drawing/2014/main" id="{5908BFD2-09C3-430D-B6B4-C1786B3685A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2" y="3723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那須町</a:t>
              </a:r>
            </a:p>
          </p:txBody>
        </p:sp>
        <p:sp>
          <p:nvSpPr>
            <p:cNvPr id="3101" name="WordArt 251">
              <a:extLst>
                <a:ext uri="{FF2B5EF4-FFF2-40B4-BE49-F238E27FC236}">
                  <a16:creationId xmlns:a16="http://schemas.microsoft.com/office/drawing/2014/main" id="{CD208B35-43BD-48C5-AA99-B33AEA6F2E3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3" y="372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那須町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1334">
            <a:extLst>
              <a:ext uri="{FF2B5EF4-FFF2-40B4-BE49-F238E27FC236}">
                <a16:creationId xmlns:a16="http://schemas.microsoft.com/office/drawing/2014/main" id="{CD475C1F-B8CF-4CF2-BE8C-4AF0566B0222}"/>
              </a:ext>
            </a:extLst>
          </p:cNvPr>
          <p:cNvGrpSpPr>
            <a:grpSpLocks/>
          </p:cNvGrpSpPr>
          <p:nvPr/>
        </p:nvGrpSpPr>
        <p:grpSpPr bwMode="auto">
          <a:xfrm>
            <a:off x="660400" y="820738"/>
            <a:ext cx="8280400" cy="10620375"/>
            <a:chOff x="416" y="517"/>
            <a:chExt cx="5216" cy="6690"/>
          </a:xfrm>
        </p:grpSpPr>
        <p:sp>
          <p:nvSpPr>
            <p:cNvPr id="4174" name="Rectangle 1182">
              <a:extLst>
                <a:ext uri="{FF2B5EF4-FFF2-40B4-BE49-F238E27FC236}">
                  <a16:creationId xmlns:a16="http://schemas.microsoft.com/office/drawing/2014/main" id="{EBBE8473-60FF-41B0-A0AD-B542AF73D0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" y="1310"/>
              <a:ext cx="2495" cy="2949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175" name="Rectangle 1183">
              <a:extLst>
                <a:ext uri="{FF2B5EF4-FFF2-40B4-BE49-F238E27FC236}">
                  <a16:creationId xmlns:a16="http://schemas.microsoft.com/office/drawing/2014/main" id="{C16D8672-0497-4261-8E73-3E6505020F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11" y="517"/>
              <a:ext cx="1247" cy="181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176" name="Rectangle 1184">
              <a:extLst>
                <a:ext uri="{FF2B5EF4-FFF2-40B4-BE49-F238E27FC236}">
                  <a16:creationId xmlns:a16="http://schemas.microsoft.com/office/drawing/2014/main" id="{49439108-8D76-4EF5-95AA-E058A228DF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8" y="630"/>
              <a:ext cx="1474" cy="136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177" name="Rectangle 1185">
              <a:extLst>
                <a:ext uri="{FF2B5EF4-FFF2-40B4-BE49-F238E27FC236}">
                  <a16:creationId xmlns:a16="http://schemas.microsoft.com/office/drawing/2014/main" id="{1469EB06-BEA4-4C94-9A44-C0FC16C6EC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8" y="1991"/>
              <a:ext cx="1474" cy="102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178" name="Rectangle 1186">
              <a:extLst>
                <a:ext uri="{FF2B5EF4-FFF2-40B4-BE49-F238E27FC236}">
                  <a16:creationId xmlns:a16="http://schemas.microsoft.com/office/drawing/2014/main" id="{77D40B16-F1A7-4494-A683-6FAFB60393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11" y="2331"/>
              <a:ext cx="567" cy="113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179" name="Rectangle 1188">
              <a:extLst>
                <a:ext uri="{FF2B5EF4-FFF2-40B4-BE49-F238E27FC236}">
                  <a16:creationId xmlns:a16="http://schemas.microsoft.com/office/drawing/2014/main" id="{07249DA4-8DD8-441F-B34F-3178E7BFC7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78" y="2331"/>
              <a:ext cx="680" cy="113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180" name="Rectangle 1189">
              <a:extLst>
                <a:ext uri="{FF2B5EF4-FFF2-40B4-BE49-F238E27FC236}">
                  <a16:creationId xmlns:a16="http://schemas.microsoft.com/office/drawing/2014/main" id="{D8740769-2796-4E9C-A4F5-B5EDE9D918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11" y="3465"/>
              <a:ext cx="1020" cy="181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181" name="Rectangle 1190">
              <a:extLst>
                <a:ext uri="{FF2B5EF4-FFF2-40B4-BE49-F238E27FC236}">
                  <a16:creationId xmlns:a16="http://schemas.microsoft.com/office/drawing/2014/main" id="{FD81128F-6050-4CBD-A66A-1C2F327956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8" y="3011"/>
              <a:ext cx="1474" cy="4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182" name="Rectangle 1191">
              <a:extLst>
                <a:ext uri="{FF2B5EF4-FFF2-40B4-BE49-F238E27FC236}">
                  <a16:creationId xmlns:a16="http://schemas.microsoft.com/office/drawing/2014/main" id="{D9E15884-A965-4F82-A2DE-4FC3B45AEC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1" y="3465"/>
              <a:ext cx="567" cy="68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183" name="Rectangle 1192">
              <a:extLst>
                <a:ext uri="{FF2B5EF4-FFF2-40B4-BE49-F238E27FC236}">
                  <a16:creationId xmlns:a16="http://schemas.microsoft.com/office/drawing/2014/main" id="{5272B02D-52E8-4875-9E37-DCD723B593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8" y="3465"/>
              <a:ext cx="1021" cy="79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184" name="Rectangle 1193">
              <a:extLst>
                <a:ext uri="{FF2B5EF4-FFF2-40B4-BE49-F238E27FC236}">
                  <a16:creationId xmlns:a16="http://schemas.microsoft.com/office/drawing/2014/main" id="{18487680-D627-46FF-B77A-064CFFE4E4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1" y="4145"/>
              <a:ext cx="567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185" name="Rectangle 1194">
              <a:extLst>
                <a:ext uri="{FF2B5EF4-FFF2-40B4-BE49-F238E27FC236}">
                  <a16:creationId xmlns:a16="http://schemas.microsoft.com/office/drawing/2014/main" id="{3BB23113-ECE1-4319-B390-C664727178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1" y="4712"/>
              <a:ext cx="567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186" name="Rectangle 1195">
              <a:extLst>
                <a:ext uri="{FF2B5EF4-FFF2-40B4-BE49-F238E27FC236}">
                  <a16:creationId xmlns:a16="http://schemas.microsoft.com/office/drawing/2014/main" id="{970994E5-F764-49A6-A75E-D57891B9DA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18" y="5279"/>
              <a:ext cx="680" cy="79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187" name="Rectangle 1196">
              <a:extLst>
                <a:ext uri="{FF2B5EF4-FFF2-40B4-BE49-F238E27FC236}">
                  <a16:creationId xmlns:a16="http://schemas.microsoft.com/office/drawing/2014/main" id="{B12DA744-4E26-4020-9892-C650F4C413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8" y="4259"/>
              <a:ext cx="454" cy="79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188" name="Rectangle 1197">
              <a:extLst>
                <a:ext uri="{FF2B5EF4-FFF2-40B4-BE49-F238E27FC236}">
                  <a16:creationId xmlns:a16="http://schemas.microsoft.com/office/drawing/2014/main" id="{8466E5F5-2A34-4E0C-9831-429F977E43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8" y="5053"/>
              <a:ext cx="454" cy="79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189" name="Rectangle 1198">
              <a:extLst>
                <a:ext uri="{FF2B5EF4-FFF2-40B4-BE49-F238E27FC236}">
                  <a16:creationId xmlns:a16="http://schemas.microsoft.com/office/drawing/2014/main" id="{1F694AF0-F213-4BC8-B007-A01AEA382D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52" y="4259"/>
              <a:ext cx="453" cy="170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190" name="Rectangle 1199">
              <a:extLst>
                <a:ext uri="{FF2B5EF4-FFF2-40B4-BE49-F238E27FC236}">
                  <a16:creationId xmlns:a16="http://schemas.microsoft.com/office/drawing/2014/main" id="{0340D88C-2B6A-4A21-9B73-94AADD5679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3" y="4259"/>
              <a:ext cx="1927" cy="90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191" name="Rectangle 1200">
              <a:extLst>
                <a:ext uri="{FF2B5EF4-FFF2-40B4-BE49-F238E27FC236}">
                  <a16:creationId xmlns:a16="http://schemas.microsoft.com/office/drawing/2014/main" id="{5527E130-CD64-4C6E-BD87-3A5D1B5E08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3" y="5166"/>
              <a:ext cx="907" cy="158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192" name="Rectangle 1201">
              <a:extLst>
                <a:ext uri="{FF2B5EF4-FFF2-40B4-BE49-F238E27FC236}">
                  <a16:creationId xmlns:a16="http://schemas.microsoft.com/office/drawing/2014/main" id="{68DDEC88-1D66-4104-A6D4-B5A20623B1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" y="5506"/>
              <a:ext cx="567" cy="113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193" name="Rectangle 1327">
              <a:extLst>
                <a:ext uri="{FF2B5EF4-FFF2-40B4-BE49-F238E27FC236}">
                  <a16:creationId xmlns:a16="http://schemas.microsoft.com/office/drawing/2014/main" id="{86D81A70-F2A6-41F8-85BE-81538E4C5C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0" y="5166"/>
              <a:ext cx="1021" cy="158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194" name="Rectangle 1329">
              <a:extLst>
                <a:ext uri="{FF2B5EF4-FFF2-40B4-BE49-F238E27FC236}">
                  <a16:creationId xmlns:a16="http://schemas.microsoft.com/office/drawing/2014/main" id="{C6BD5B00-CD52-457A-869E-452194F33C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09" y="6754"/>
              <a:ext cx="567" cy="45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195" name="Rectangle 1330">
              <a:extLst>
                <a:ext uri="{FF2B5EF4-FFF2-40B4-BE49-F238E27FC236}">
                  <a16:creationId xmlns:a16="http://schemas.microsoft.com/office/drawing/2014/main" id="{C255D81B-2DA2-4F5C-A6BF-BFA96FA939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11" y="6187"/>
              <a:ext cx="907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196" name="Rectangle 1331">
              <a:extLst>
                <a:ext uri="{FF2B5EF4-FFF2-40B4-BE49-F238E27FC236}">
                  <a16:creationId xmlns:a16="http://schemas.microsoft.com/office/drawing/2014/main" id="{D92ABA27-27B5-49FF-A514-E25CAE9F15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11" y="5279"/>
              <a:ext cx="453" cy="4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197" name="Rectangle 1332">
              <a:extLst>
                <a:ext uri="{FF2B5EF4-FFF2-40B4-BE49-F238E27FC236}">
                  <a16:creationId xmlns:a16="http://schemas.microsoft.com/office/drawing/2014/main" id="{ED5FF758-AB3B-4D38-A4F0-8EA2EB436E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4" y="5279"/>
              <a:ext cx="453" cy="4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198" name="Rectangle 1333">
              <a:extLst>
                <a:ext uri="{FF2B5EF4-FFF2-40B4-BE49-F238E27FC236}">
                  <a16:creationId xmlns:a16="http://schemas.microsoft.com/office/drawing/2014/main" id="{2187F65A-2FE5-4AC0-A888-04C88F94F5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11" y="5733"/>
              <a:ext cx="907" cy="4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4099" name="Group 1335">
            <a:extLst>
              <a:ext uri="{FF2B5EF4-FFF2-40B4-BE49-F238E27FC236}">
                <a16:creationId xmlns:a16="http://schemas.microsoft.com/office/drawing/2014/main" id="{A8CBAE61-7391-4C5C-9D3E-084E042A5C23}"/>
              </a:ext>
            </a:extLst>
          </p:cNvPr>
          <p:cNvGrpSpPr>
            <a:grpSpLocks/>
          </p:cNvGrpSpPr>
          <p:nvPr/>
        </p:nvGrpSpPr>
        <p:grpSpPr bwMode="auto">
          <a:xfrm>
            <a:off x="912813" y="9574213"/>
            <a:ext cx="396875" cy="133350"/>
            <a:chOff x="358" y="1366"/>
            <a:chExt cx="250" cy="84"/>
          </a:xfrm>
        </p:grpSpPr>
        <p:sp>
          <p:nvSpPr>
            <p:cNvPr id="4172" name="WordArt 1336">
              <a:extLst>
                <a:ext uri="{FF2B5EF4-FFF2-40B4-BE49-F238E27FC236}">
                  <a16:creationId xmlns:a16="http://schemas.microsoft.com/office/drawing/2014/main" id="{97BDDD33-E8F1-482C-87DD-D2C14BF406A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1366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足利市</a:t>
              </a:r>
            </a:p>
          </p:txBody>
        </p:sp>
        <p:sp>
          <p:nvSpPr>
            <p:cNvPr id="4173" name="WordArt 1337">
              <a:extLst>
                <a:ext uri="{FF2B5EF4-FFF2-40B4-BE49-F238E27FC236}">
                  <a16:creationId xmlns:a16="http://schemas.microsoft.com/office/drawing/2014/main" id="{4BB523AB-7C3D-41AB-8576-08591581B93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136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足利市</a:t>
              </a:r>
            </a:p>
          </p:txBody>
        </p:sp>
      </p:grpSp>
      <p:grpSp>
        <p:nvGrpSpPr>
          <p:cNvPr id="4100" name="Group 1338">
            <a:extLst>
              <a:ext uri="{FF2B5EF4-FFF2-40B4-BE49-F238E27FC236}">
                <a16:creationId xmlns:a16="http://schemas.microsoft.com/office/drawing/2014/main" id="{F50DF78B-3EB4-40B8-94B6-9A9B8923AA66}"/>
              </a:ext>
            </a:extLst>
          </p:cNvPr>
          <p:cNvGrpSpPr>
            <a:grpSpLocks/>
          </p:cNvGrpSpPr>
          <p:nvPr/>
        </p:nvGrpSpPr>
        <p:grpSpPr bwMode="auto">
          <a:xfrm>
            <a:off x="3613150" y="9394825"/>
            <a:ext cx="396875" cy="133350"/>
            <a:chOff x="764" y="1341"/>
            <a:chExt cx="250" cy="84"/>
          </a:xfrm>
        </p:grpSpPr>
        <p:sp>
          <p:nvSpPr>
            <p:cNvPr id="4170" name="WordArt 1339">
              <a:extLst>
                <a:ext uri="{FF2B5EF4-FFF2-40B4-BE49-F238E27FC236}">
                  <a16:creationId xmlns:a16="http://schemas.microsoft.com/office/drawing/2014/main" id="{24E6AF3C-04B4-4EAF-BF12-216488CDFBC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64" y="1341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栃木市</a:t>
              </a:r>
            </a:p>
          </p:txBody>
        </p:sp>
        <p:sp>
          <p:nvSpPr>
            <p:cNvPr id="4171" name="WordArt 1340">
              <a:extLst>
                <a:ext uri="{FF2B5EF4-FFF2-40B4-BE49-F238E27FC236}">
                  <a16:creationId xmlns:a16="http://schemas.microsoft.com/office/drawing/2014/main" id="{221801FE-A514-4FE9-A07F-D3C77E792DA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65" y="134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栃木市</a:t>
              </a:r>
            </a:p>
          </p:txBody>
        </p:sp>
      </p:grpSp>
      <p:grpSp>
        <p:nvGrpSpPr>
          <p:cNvPr id="4101" name="Group 1341">
            <a:extLst>
              <a:ext uri="{FF2B5EF4-FFF2-40B4-BE49-F238E27FC236}">
                <a16:creationId xmlns:a16="http://schemas.microsoft.com/office/drawing/2014/main" id="{1940946F-20EF-4265-8137-02ADCC2F0686}"/>
              </a:ext>
            </a:extLst>
          </p:cNvPr>
          <p:cNvGrpSpPr>
            <a:grpSpLocks/>
          </p:cNvGrpSpPr>
          <p:nvPr/>
        </p:nvGrpSpPr>
        <p:grpSpPr bwMode="auto">
          <a:xfrm>
            <a:off x="2082800" y="9483725"/>
            <a:ext cx="396875" cy="133350"/>
            <a:chOff x="358" y="1618"/>
            <a:chExt cx="250" cy="84"/>
          </a:xfrm>
        </p:grpSpPr>
        <p:sp>
          <p:nvSpPr>
            <p:cNvPr id="4168" name="WordArt 1342">
              <a:extLst>
                <a:ext uri="{FF2B5EF4-FFF2-40B4-BE49-F238E27FC236}">
                  <a16:creationId xmlns:a16="http://schemas.microsoft.com/office/drawing/2014/main" id="{0668784C-3BF4-4015-834A-B4BAD8D58E6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1618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佐野市</a:t>
              </a:r>
            </a:p>
          </p:txBody>
        </p:sp>
        <p:sp>
          <p:nvSpPr>
            <p:cNvPr id="4169" name="WordArt 1343">
              <a:extLst>
                <a:ext uri="{FF2B5EF4-FFF2-40B4-BE49-F238E27FC236}">
                  <a16:creationId xmlns:a16="http://schemas.microsoft.com/office/drawing/2014/main" id="{C538104A-AB88-408A-9786-C7977CA3B81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161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佐野市</a:t>
              </a:r>
            </a:p>
          </p:txBody>
        </p:sp>
      </p:grpSp>
      <p:grpSp>
        <p:nvGrpSpPr>
          <p:cNvPr id="4102" name="Group 1344">
            <a:extLst>
              <a:ext uri="{FF2B5EF4-FFF2-40B4-BE49-F238E27FC236}">
                <a16:creationId xmlns:a16="http://schemas.microsoft.com/office/drawing/2014/main" id="{8AF77E66-43B1-4CC5-A4C8-BF3376992E02}"/>
              </a:ext>
            </a:extLst>
          </p:cNvPr>
          <p:cNvGrpSpPr>
            <a:grpSpLocks/>
          </p:cNvGrpSpPr>
          <p:nvPr/>
        </p:nvGrpSpPr>
        <p:grpSpPr bwMode="auto">
          <a:xfrm>
            <a:off x="2892425" y="7413625"/>
            <a:ext cx="396875" cy="133350"/>
            <a:chOff x="764" y="1593"/>
            <a:chExt cx="250" cy="84"/>
          </a:xfrm>
        </p:grpSpPr>
        <p:sp>
          <p:nvSpPr>
            <p:cNvPr id="4166" name="WordArt 1345">
              <a:extLst>
                <a:ext uri="{FF2B5EF4-FFF2-40B4-BE49-F238E27FC236}">
                  <a16:creationId xmlns:a16="http://schemas.microsoft.com/office/drawing/2014/main" id="{C9375191-AA96-4BBE-BD23-C3D854C7C70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64" y="1593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鹿沼市</a:t>
              </a:r>
            </a:p>
          </p:txBody>
        </p:sp>
        <p:sp>
          <p:nvSpPr>
            <p:cNvPr id="4167" name="WordArt 1346">
              <a:extLst>
                <a:ext uri="{FF2B5EF4-FFF2-40B4-BE49-F238E27FC236}">
                  <a16:creationId xmlns:a16="http://schemas.microsoft.com/office/drawing/2014/main" id="{A1448A73-6444-4524-B829-30418C71C82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65" y="159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鹿沼市</a:t>
              </a:r>
            </a:p>
          </p:txBody>
        </p:sp>
      </p:grpSp>
      <p:grpSp>
        <p:nvGrpSpPr>
          <p:cNvPr id="4103" name="Group 1347">
            <a:extLst>
              <a:ext uri="{FF2B5EF4-FFF2-40B4-BE49-F238E27FC236}">
                <a16:creationId xmlns:a16="http://schemas.microsoft.com/office/drawing/2014/main" id="{6421531C-9903-4F26-8464-E9475040B86A}"/>
              </a:ext>
            </a:extLst>
          </p:cNvPr>
          <p:cNvGrpSpPr>
            <a:grpSpLocks/>
          </p:cNvGrpSpPr>
          <p:nvPr/>
        </p:nvGrpSpPr>
        <p:grpSpPr bwMode="auto">
          <a:xfrm>
            <a:off x="2443163" y="4354513"/>
            <a:ext cx="396875" cy="133350"/>
            <a:chOff x="351" y="1991"/>
            <a:chExt cx="250" cy="84"/>
          </a:xfrm>
        </p:grpSpPr>
        <p:sp>
          <p:nvSpPr>
            <p:cNvPr id="4164" name="WordArt 1348">
              <a:extLst>
                <a:ext uri="{FF2B5EF4-FFF2-40B4-BE49-F238E27FC236}">
                  <a16:creationId xmlns:a16="http://schemas.microsoft.com/office/drawing/2014/main" id="{AEA47158-DF0E-4DF5-BDFF-F13454FE484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1" y="1991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日光市</a:t>
              </a:r>
            </a:p>
          </p:txBody>
        </p:sp>
        <p:sp>
          <p:nvSpPr>
            <p:cNvPr id="4165" name="WordArt 1349">
              <a:extLst>
                <a:ext uri="{FF2B5EF4-FFF2-40B4-BE49-F238E27FC236}">
                  <a16:creationId xmlns:a16="http://schemas.microsoft.com/office/drawing/2014/main" id="{F2C0AFA7-A996-419E-A138-832D9D42683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2" y="199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日光市</a:t>
              </a:r>
            </a:p>
          </p:txBody>
        </p:sp>
      </p:grpSp>
      <p:grpSp>
        <p:nvGrpSpPr>
          <p:cNvPr id="4104" name="Group 1350">
            <a:extLst>
              <a:ext uri="{FF2B5EF4-FFF2-40B4-BE49-F238E27FC236}">
                <a16:creationId xmlns:a16="http://schemas.microsoft.com/office/drawing/2014/main" id="{E3CD548B-79BC-42F4-8071-FB5E18933AA5}"/>
              </a:ext>
            </a:extLst>
          </p:cNvPr>
          <p:cNvGrpSpPr>
            <a:grpSpLocks/>
          </p:cNvGrpSpPr>
          <p:nvPr/>
        </p:nvGrpSpPr>
        <p:grpSpPr bwMode="auto">
          <a:xfrm>
            <a:off x="5434013" y="8674100"/>
            <a:ext cx="530225" cy="133350"/>
            <a:chOff x="1719" y="2022"/>
            <a:chExt cx="334" cy="84"/>
          </a:xfrm>
        </p:grpSpPr>
        <p:sp>
          <p:nvSpPr>
            <p:cNvPr id="4162" name="WordArt 1351">
              <a:extLst>
                <a:ext uri="{FF2B5EF4-FFF2-40B4-BE49-F238E27FC236}">
                  <a16:creationId xmlns:a16="http://schemas.microsoft.com/office/drawing/2014/main" id="{D27423F5-4060-4AC4-BEA5-11DCDD91056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19" y="2022"/>
              <a:ext cx="333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上三川町</a:t>
              </a:r>
            </a:p>
          </p:txBody>
        </p:sp>
        <p:sp>
          <p:nvSpPr>
            <p:cNvPr id="4163" name="WordArt 1352">
              <a:extLst>
                <a:ext uri="{FF2B5EF4-FFF2-40B4-BE49-F238E27FC236}">
                  <a16:creationId xmlns:a16="http://schemas.microsoft.com/office/drawing/2014/main" id="{7723CF8B-0CA0-4CF9-BECC-E3FD940C98A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20" y="202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上三川町</a:t>
              </a:r>
            </a:p>
          </p:txBody>
        </p:sp>
      </p:grpSp>
      <p:grpSp>
        <p:nvGrpSpPr>
          <p:cNvPr id="4105" name="Group 1353">
            <a:extLst>
              <a:ext uri="{FF2B5EF4-FFF2-40B4-BE49-F238E27FC236}">
                <a16:creationId xmlns:a16="http://schemas.microsoft.com/office/drawing/2014/main" id="{9EAEBD67-D97F-4D43-BABF-F4702C1AD26A}"/>
              </a:ext>
            </a:extLst>
          </p:cNvPr>
          <p:cNvGrpSpPr>
            <a:grpSpLocks/>
          </p:cNvGrpSpPr>
          <p:nvPr/>
        </p:nvGrpSpPr>
        <p:grpSpPr bwMode="auto">
          <a:xfrm>
            <a:off x="5143500" y="10206038"/>
            <a:ext cx="396875" cy="133350"/>
            <a:chOff x="757" y="1966"/>
            <a:chExt cx="250" cy="84"/>
          </a:xfrm>
        </p:grpSpPr>
        <p:sp>
          <p:nvSpPr>
            <p:cNvPr id="4160" name="WordArt 1354">
              <a:extLst>
                <a:ext uri="{FF2B5EF4-FFF2-40B4-BE49-F238E27FC236}">
                  <a16:creationId xmlns:a16="http://schemas.microsoft.com/office/drawing/2014/main" id="{63D228E0-6F76-40EC-A991-18B6667EC07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57" y="1966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小山市</a:t>
              </a:r>
            </a:p>
          </p:txBody>
        </p:sp>
        <p:sp>
          <p:nvSpPr>
            <p:cNvPr id="4161" name="WordArt 1355">
              <a:extLst>
                <a:ext uri="{FF2B5EF4-FFF2-40B4-BE49-F238E27FC236}">
                  <a16:creationId xmlns:a16="http://schemas.microsoft.com/office/drawing/2014/main" id="{26C7D7F9-CA54-45BF-BA46-1D4B4397A4E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58" y="196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小山市</a:t>
              </a:r>
            </a:p>
          </p:txBody>
        </p:sp>
      </p:grpSp>
      <p:grpSp>
        <p:nvGrpSpPr>
          <p:cNvPr id="4106" name="Group 1356">
            <a:extLst>
              <a:ext uri="{FF2B5EF4-FFF2-40B4-BE49-F238E27FC236}">
                <a16:creationId xmlns:a16="http://schemas.microsoft.com/office/drawing/2014/main" id="{A09159BC-210A-4241-8A21-3B9684BAA67C}"/>
              </a:ext>
            </a:extLst>
          </p:cNvPr>
          <p:cNvGrpSpPr>
            <a:grpSpLocks/>
          </p:cNvGrpSpPr>
          <p:nvPr/>
        </p:nvGrpSpPr>
        <p:grpSpPr bwMode="auto">
          <a:xfrm>
            <a:off x="6402388" y="8943975"/>
            <a:ext cx="396875" cy="133350"/>
            <a:chOff x="351" y="2243"/>
            <a:chExt cx="250" cy="84"/>
          </a:xfrm>
        </p:grpSpPr>
        <p:sp>
          <p:nvSpPr>
            <p:cNvPr id="4158" name="WordArt 1357">
              <a:extLst>
                <a:ext uri="{FF2B5EF4-FFF2-40B4-BE49-F238E27FC236}">
                  <a16:creationId xmlns:a16="http://schemas.microsoft.com/office/drawing/2014/main" id="{EDC2EA08-1CBA-4A3A-ACD8-6215B0502A0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1" y="2243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真岡市</a:t>
              </a:r>
            </a:p>
          </p:txBody>
        </p:sp>
        <p:sp>
          <p:nvSpPr>
            <p:cNvPr id="4159" name="WordArt 1358">
              <a:extLst>
                <a:ext uri="{FF2B5EF4-FFF2-40B4-BE49-F238E27FC236}">
                  <a16:creationId xmlns:a16="http://schemas.microsoft.com/office/drawing/2014/main" id="{23DB2D0A-E621-4186-B343-EEFE3910C30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2" y="224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真岡市</a:t>
              </a:r>
            </a:p>
          </p:txBody>
        </p:sp>
      </p:grpSp>
      <p:grpSp>
        <p:nvGrpSpPr>
          <p:cNvPr id="4107" name="Group 1359">
            <a:extLst>
              <a:ext uri="{FF2B5EF4-FFF2-40B4-BE49-F238E27FC236}">
                <a16:creationId xmlns:a16="http://schemas.microsoft.com/office/drawing/2014/main" id="{83FBE67F-CC60-487D-AA1D-41721E3A606E}"/>
              </a:ext>
            </a:extLst>
          </p:cNvPr>
          <p:cNvGrpSpPr>
            <a:grpSpLocks/>
          </p:cNvGrpSpPr>
          <p:nvPr/>
        </p:nvGrpSpPr>
        <p:grpSpPr bwMode="auto">
          <a:xfrm>
            <a:off x="5160963" y="9371013"/>
            <a:ext cx="396875" cy="133350"/>
            <a:chOff x="351" y="2558"/>
            <a:chExt cx="250" cy="84"/>
          </a:xfrm>
        </p:grpSpPr>
        <p:sp>
          <p:nvSpPr>
            <p:cNvPr id="4156" name="WordArt 1360">
              <a:extLst>
                <a:ext uri="{FF2B5EF4-FFF2-40B4-BE49-F238E27FC236}">
                  <a16:creationId xmlns:a16="http://schemas.microsoft.com/office/drawing/2014/main" id="{FC2A7B30-78D3-42BE-999F-1BDA6251927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1" y="2558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下野市</a:t>
              </a:r>
            </a:p>
          </p:txBody>
        </p:sp>
        <p:sp>
          <p:nvSpPr>
            <p:cNvPr id="4157" name="WordArt 1361">
              <a:extLst>
                <a:ext uri="{FF2B5EF4-FFF2-40B4-BE49-F238E27FC236}">
                  <a16:creationId xmlns:a16="http://schemas.microsoft.com/office/drawing/2014/main" id="{EDAA7667-87F0-4767-809E-7152234AAA6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2" y="255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下野市</a:t>
              </a:r>
            </a:p>
          </p:txBody>
        </p:sp>
      </p:grpSp>
      <p:grpSp>
        <p:nvGrpSpPr>
          <p:cNvPr id="4108" name="Group 1365">
            <a:extLst>
              <a:ext uri="{FF2B5EF4-FFF2-40B4-BE49-F238E27FC236}">
                <a16:creationId xmlns:a16="http://schemas.microsoft.com/office/drawing/2014/main" id="{A8BBDF41-4787-4FFA-910F-21FC39D33640}"/>
              </a:ext>
            </a:extLst>
          </p:cNvPr>
          <p:cNvGrpSpPr>
            <a:grpSpLocks/>
          </p:cNvGrpSpPr>
          <p:nvPr/>
        </p:nvGrpSpPr>
        <p:grpSpPr bwMode="auto">
          <a:xfrm>
            <a:off x="4868863" y="11015663"/>
            <a:ext cx="396875" cy="133350"/>
            <a:chOff x="819" y="3098"/>
            <a:chExt cx="250" cy="84"/>
          </a:xfrm>
        </p:grpSpPr>
        <p:sp>
          <p:nvSpPr>
            <p:cNvPr id="4154" name="WordArt 1366">
              <a:extLst>
                <a:ext uri="{FF2B5EF4-FFF2-40B4-BE49-F238E27FC236}">
                  <a16:creationId xmlns:a16="http://schemas.microsoft.com/office/drawing/2014/main" id="{3E020031-5883-42F5-9391-86FAFC744F7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9" y="3098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野木町</a:t>
              </a:r>
            </a:p>
          </p:txBody>
        </p:sp>
        <p:sp>
          <p:nvSpPr>
            <p:cNvPr id="4155" name="WordArt 1367">
              <a:extLst>
                <a:ext uri="{FF2B5EF4-FFF2-40B4-BE49-F238E27FC236}">
                  <a16:creationId xmlns:a16="http://schemas.microsoft.com/office/drawing/2014/main" id="{2F377D91-A988-4B1A-8EC6-392D32A863D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0" y="309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野木町</a:t>
              </a:r>
            </a:p>
          </p:txBody>
        </p:sp>
      </p:grpSp>
      <p:grpSp>
        <p:nvGrpSpPr>
          <p:cNvPr id="4109" name="Group 1368">
            <a:extLst>
              <a:ext uri="{FF2B5EF4-FFF2-40B4-BE49-F238E27FC236}">
                <a16:creationId xmlns:a16="http://schemas.microsoft.com/office/drawing/2014/main" id="{36C28292-24C0-4069-AAF3-66729A9131CB}"/>
              </a:ext>
            </a:extLst>
          </p:cNvPr>
          <p:cNvGrpSpPr>
            <a:grpSpLocks/>
          </p:cNvGrpSpPr>
          <p:nvPr/>
        </p:nvGrpSpPr>
        <p:grpSpPr bwMode="auto">
          <a:xfrm>
            <a:off x="4781550" y="8674100"/>
            <a:ext cx="396875" cy="133350"/>
            <a:chOff x="413" y="3375"/>
            <a:chExt cx="250" cy="84"/>
          </a:xfrm>
        </p:grpSpPr>
        <p:sp>
          <p:nvSpPr>
            <p:cNvPr id="4152" name="WordArt 1369">
              <a:extLst>
                <a:ext uri="{FF2B5EF4-FFF2-40B4-BE49-F238E27FC236}">
                  <a16:creationId xmlns:a16="http://schemas.microsoft.com/office/drawing/2014/main" id="{7E8F3D08-B710-4182-9B48-A91F82B14CE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3" y="3375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壬生町</a:t>
              </a:r>
            </a:p>
          </p:txBody>
        </p:sp>
        <p:sp>
          <p:nvSpPr>
            <p:cNvPr id="4153" name="WordArt 1370">
              <a:extLst>
                <a:ext uri="{FF2B5EF4-FFF2-40B4-BE49-F238E27FC236}">
                  <a16:creationId xmlns:a16="http://schemas.microsoft.com/office/drawing/2014/main" id="{BB3E467A-A447-4CF3-BB0F-A0FB9C2E36E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4" y="337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壬生町</a:t>
              </a:r>
            </a:p>
          </p:txBody>
        </p:sp>
      </p:grpSp>
      <p:grpSp>
        <p:nvGrpSpPr>
          <p:cNvPr id="4110" name="Group 1371">
            <a:extLst>
              <a:ext uri="{FF2B5EF4-FFF2-40B4-BE49-F238E27FC236}">
                <a16:creationId xmlns:a16="http://schemas.microsoft.com/office/drawing/2014/main" id="{36467573-0E00-4160-AC04-CFBB1426BA21}"/>
              </a:ext>
            </a:extLst>
          </p:cNvPr>
          <p:cNvGrpSpPr>
            <a:grpSpLocks/>
          </p:cNvGrpSpPr>
          <p:nvPr/>
        </p:nvGrpSpPr>
        <p:grpSpPr bwMode="auto">
          <a:xfrm>
            <a:off x="5345113" y="2193925"/>
            <a:ext cx="530225" cy="133350"/>
            <a:chOff x="1726" y="1397"/>
            <a:chExt cx="334" cy="84"/>
          </a:xfrm>
        </p:grpSpPr>
        <p:sp>
          <p:nvSpPr>
            <p:cNvPr id="4150" name="WordArt 1372">
              <a:extLst>
                <a:ext uri="{FF2B5EF4-FFF2-40B4-BE49-F238E27FC236}">
                  <a16:creationId xmlns:a16="http://schemas.microsoft.com/office/drawing/2014/main" id="{F5CB19E8-181B-440D-AD29-395CF1C8BF7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26" y="1397"/>
              <a:ext cx="333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那須塩原市</a:t>
              </a:r>
            </a:p>
          </p:txBody>
        </p:sp>
        <p:sp>
          <p:nvSpPr>
            <p:cNvPr id="4151" name="WordArt 1373">
              <a:extLst>
                <a:ext uri="{FF2B5EF4-FFF2-40B4-BE49-F238E27FC236}">
                  <a16:creationId xmlns:a16="http://schemas.microsoft.com/office/drawing/2014/main" id="{070667BF-4464-461E-8C41-6964CFE40EF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27" y="139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那須塩原市</a:t>
              </a:r>
            </a:p>
          </p:txBody>
        </p:sp>
      </p:grpSp>
      <p:grpSp>
        <p:nvGrpSpPr>
          <p:cNvPr id="4111" name="Group 1374">
            <a:extLst>
              <a:ext uri="{FF2B5EF4-FFF2-40B4-BE49-F238E27FC236}">
                <a16:creationId xmlns:a16="http://schemas.microsoft.com/office/drawing/2014/main" id="{CBBF9E1F-532A-4929-B75C-484147EE85F1}"/>
              </a:ext>
            </a:extLst>
          </p:cNvPr>
          <p:cNvGrpSpPr>
            <a:grpSpLocks/>
          </p:cNvGrpSpPr>
          <p:nvPr/>
        </p:nvGrpSpPr>
        <p:grpSpPr bwMode="auto">
          <a:xfrm>
            <a:off x="7505700" y="3903663"/>
            <a:ext cx="530225" cy="133350"/>
            <a:chOff x="1320" y="1674"/>
            <a:chExt cx="334" cy="84"/>
          </a:xfrm>
        </p:grpSpPr>
        <p:sp>
          <p:nvSpPr>
            <p:cNvPr id="4148" name="WordArt 1375">
              <a:extLst>
                <a:ext uri="{FF2B5EF4-FFF2-40B4-BE49-F238E27FC236}">
                  <a16:creationId xmlns:a16="http://schemas.microsoft.com/office/drawing/2014/main" id="{2CDD4F6E-89BC-4E06-BC23-C654F49899A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20" y="1674"/>
              <a:ext cx="333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大田原市</a:t>
              </a:r>
            </a:p>
          </p:txBody>
        </p:sp>
        <p:sp>
          <p:nvSpPr>
            <p:cNvPr id="4149" name="WordArt 1376">
              <a:extLst>
                <a:ext uri="{FF2B5EF4-FFF2-40B4-BE49-F238E27FC236}">
                  <a16:creationId xmlns:a16="http://schemas.microsoft.com/office/drawing/2014/main" id="{753D3DDC-3AC3-4A30-A2B4-E86F3E9EFBA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21" y="1675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大田原市</a:t>
              </a:r>
            </a:p>
          </p:txBody>
        </p:sp>
      </p:grpSp>
      <p:grpSp>
        <p:nvGrpSpPr>
          <p:cNvPr id="4112" name="Group 1377">
            <a:extLst>
              <a:ext uri="{FF2B5EF4-FFF2-40B4-BE49-F238E27FC236}">
                <a16:creationId xmlns:a16="http://schemas.microsoft.com/office/drawing/2014/main" id="{CFA8D1CE-7209-44BE-9D57-A401AE0CCAA8}"/>
              </a:ext>
            </a:extLst>
          </p:cNvPr>
          <p:cNvGrpSpPr>
            <a:grpSpLocks/>
          </p:cNvGrpSpPr>
          <p:nvPr/>
        </p:nvGrpSpPr>
        <p:grpSpPr bwMode="auto">
          <a:xfrm>
            <a:off x="7505700" y="5073650"/>
            <a:ext cx="530225" cy="133350"/>
            <a:chOff x="1719" y="2274"/>
            <a:chExt cx="334" cy="84"/>
          </a:xfrm>
        </p:grpSpPr>
        <p:sp>
          <p:nvSpPr>
            <p:cNvPr id="4146" name="WordArt 1378">
              <a:extLst>
                <a:ext uri="{FF2B5EF4-FFF2-40B4-BE49-F238E27FC236}">
                  <a16:creationId xmlns:a16="http://schemas.microsoft.com/office/drawing/2014/main" id="{B2F6A616-55F4-4F66-8D70-4109FB02DD6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19" y="2274"/>
              <a:ext cx="333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那珂川町</a:t>
              </a:r>
            </a:p>
          </p:txBody>
        </p:sp>
        <p:sp>
          <p:nvSpPr>
            <p:cNvPr id="4147" name="WordArt 1379">
              <a:extLst>
                <a:ext uri="{FF2B5EF4-FFF2-40B4-BE49-F238E27FC236}">
                  <a16:creationId xmlns:a16="http://schemas.microsoft.com/office/drawing/2014/main" id="{67792F7B-CB2E-43CC-B1A4-FC792761DAB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20" y="2275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那珂川町</a:t>
              </a:r>
            </a:p>
          </p:txBody>
        </p:sp>
      </p:grpSp>
      <p:grpSp>
        <p:nvGrpSpPr>
          <p:cNvPr id="4113" name="Group 1380">
            <a:extLst>
              <a:ext uri="{FF2B5EF4-FFF2-40B4-BE49-F238E27FC236}">
                <a16:creationId xmlns:a16="http://schemas.microsoft.com/office/drawing/2014/main" id="{7869239E-0FB1-43F4-B012-AF35E04E42C8}"/>
              </a:ext>
            </a:extLst>
          </p:cNvPr>
          <p:cNvGrpSpPr>
            <a:grpSpLocks/>
          </p:cNvGrpSpPr>
          <p:nvPr/>
        </p:nvGrpSpPr>
        <p:grpSpPr bwMode="auto">
          <a:xfrm>
            <a:off x="7572375" y="2012950"/>
            <a:ext cx="396875" cy="133350"/>
            <a:chOff x="812" y="3723"/>
            <a:chExt cx="250" cy="84"/>
          </a:xfrm>
        </p:grpSpPr>
        <p:sp>
          <p:nvSpPr>
            <p:cNvPr id="4144" name="WordArt 1381">
              <a:extLst>
                <a:ext uri="{FF2B5EF4-FFF2-40B4-BE49-F238E27FC236}">
                  <a16:creationId xmlns:a16="http://schemas.microsoft.com/office/drawing/2014/main" id="{3D48DE93-4BFC-41B2-93CD-C0973B20FCD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2" y="3723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那須町</a:t>
              </a:r>
            </a:p>
          </p:txBody>
        </p:sp>
        <p:sp>
          <p:nvSpPr>
            <p:cNvPr id="4145" name="WordArt 1382">
              <a:extLst>
                <a:ext uri="{FF2B5EF4-FFF2-40B4-BE49-F238E27FC236}">
                  <a16:creationId xmlns:a16="http://schemas.microsoft.com/office/drawing/2014/main" id="{0C02577C-F025-4996-9EB4-E9DCD13C0AC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3" y="372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那須町</a:t>
              </a:r>
            </a:p>
          </p:txBody>
        </p:sp>
      </p:grpSp>
      <p:grpSp>
        <p:nvGrpSpPr>
          <p:cNvPr id="4114" name="Group 1383">
            <a:extLst>
              <a:ext uri="{FF2B5EF4-FFF2-40B4-BE49-F238E27FC236}">
                <a16:creationId xmlns:a16="http://schemas.microsoft.com/office/drawing/2014/main" id="{1E5FE2D6-5D40-45C4-81B5-AF0B4BE48F92}"/>
              </a:ext>
            </a:extLst>
          </p:cNvPr>
          <p:cNvGrpSpPr>
            <a:grpSpLocks/>
          </p:cNvGrpSpPr>
          <p:nvPr/>
        </p:nvGrpSpPr>
        <p:grpSpPr bwMode="auto">
          <a:xfrm>
            <a:off x="5165725" y="6873875"/>
            <a:ext cx="530225" cy="133350"/>
            <a:chOff x="1320" y="1422"/>
            <a:chExt cx="334" cy="84"/>
          </a:xfrm>
        </p:grpSpPr>
        <p:sp>
          <p:nvSpPr>
            <p:cNvPr id="4142" name="WordArt 1384">
              <a:extLst>
                <a:ext uri="{FF2B5EF4-FFF2-40B4-BE49-F238E27FC236}">
                  <a16:creationId xmlns:a16="http://schemas.microsoft.com/office/drawing/2014/main" id="{960D2B02-87E2-41C8-9480-63D93FE9EAB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20" y="1422"/>
              <a:ext cx="333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宇都宮市</a:t>
              </a:r>
            </a:p>
          </p:txBody>
        </p:sp>
        <p:sp>
          <p:nvSpPr>
            <p:cNvPr id="4143" name="WordArt 1385">
              <a:extLst>
                <a:ext uri="{FF2B5EF4-FFF2-40B4-BE49-F238E27FC236}">
                  <a16:creationId xmlns:a16="http://schemas.microsoft.com/office/drawing/2014/main" id="{FE40514B-B552-4CA1-8B61-B985272F71B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21" y="142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宇都宮市</a:t>
              </a:r>
            </a:p>
          </p:txBody>
        </p:sp>
      </p:grpSp>
      <p:grpSp>
        <p:nvGrpSpPr>
          <p:cNvPr id="4115" name="Group 1386">
            <a:extLst>
              <a:ext uri="{FF2B5EF4-FFF2-40B4-BE49-F238E27FC236}">
                <a16:creationId xmlns:a16="http://schemas.microsoft.com/office/drawing/2014/main" id="{39032D18-3481-4C15-9824-EF77D4292EC4}"/>
              </a:ext>
            </a:extLst>
          </p:cNvPr>
          <p:cNvGrpSpPr>
            <a:grpSpLocks/>
          </p:cNvGrpSpPr>
          <p:nvPr/>
        </p:nvGrpSpPr>
        <p:grpSpPr bwMode="auto">
          <a:xfrm>
            <a:off x="6424613" y="5973763"/>
            <a:ext cx="530225" cy="133350"/>
            <a:chOff x="1726" y="1649"/>
            <a:chExt cx="334" cy="84"/>
          </a:xfrm>
        </p:grpSpPr>
        <p:sp>
          <p:nvSpPr>
            <p:cNvPr id="4140" name="WordArt 1387">
              <a:extLst>
                <a:ext uri="{FF2B5EF4-FFF2-40B4-BE49-F238E27FC236}">
                  <a16:creationId xmlns:a16="http://schemas.microsoft.com/office/drawing/2014/main" id="{D7022F1F-D367-457A-B650-6DAB66944C5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26" y="1649"/>
              <a:ext cx="333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さくら市</a:t>
              </a:r>
            </a:p>
          </p:txBody>
        </p:sp>
        <p:sp>
          <p:nvSpPr>
            <p:cNvPr id="4141" name="WordArt 1388">
              <a:extLst>
                <a:ext uri="{FF2B5EF4-FFF2-40B4-BE49-F238E27FC236}">
                  <a16:creationId xmlns:a16="http://schemas.microsoft.com/office/drawing/2014/main" id="{C39102B2-7622-486D-8D0B-1C0083E5198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27" y="165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さくら市</a:t>
              </a:r>
            </a:p>
          </p:txBody>
        </p:sp>
      </p:grpSp>
      <p:grpSp>
        <p:nvGrpSpPr>
          <p:cNvPr id="4116" name="Group 1389">
            <a:extLst>
              <a:ext uri="{FF2B5EF4-FFF2-40B4-BE49-F238E27FC236}">
                <a16:creationId xmlns:a16="http://schemas.microsoft.com/office/drawing/2014/main" id="{1493666B-D2EF-461F-9935-6CD419DE8393}"/>
              </a:ext>
            </a:extLst>
          </p:cNvPr>
          <p:cNvGrpSpPr>
            <a:grpSpLocks/>
          </p:cNvGrpSpPr>
          <p:nvPr/>
        </p:nvGrpSpPr>
        <p:grpSpPr bwMode="auto">
          <a:xfrm>
            <a:off x="7685088" y="6064250"/>
            <a:ext cx="530225" cy="133350"/>
            <a:chOff x="1313" y="2047"/>
            <a:chExt cx="334" cy="84"/>
          </a:xfrm>
        </p:grpSpPr>
        <p:sp>
          <p:nvSpPr>
            <p:cNvPr id="4138" name="WordArt 1390">
              <a:extLst>
                <a:ext uri="{FF2B5EF4-FFF2-40B4-BE49-F238E27FC236}">
                  <a16:creationId xmlns:a16="http://schemas.microsoft.com/office/drawing/2014/main" id="{6A325F3D-1313-4A5C-BC6D-C1804969912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13" y="2047"/>
              <a:ext cx="333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那須烏山市</a:t>
              </a:r>
            </a:p>
          </p:txBody>
        </p:sp>
        <p:sp>
          <p:nvSpPr>
            <p:cNvPr id="4139" name="WordArt 1391">
              <a:extLst>
                <a:ext uri="{FF2B5EF4-FFF2-40B4-BE49-F238E27FC236}">
                  <a16:creationId xmlns:a16="http://schemas.microsoft.com/office/drawing/2014/main" id="{282FA9AE-D1D3-43C0-8EF1-216C197BAA9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14" y="204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那須烏山市</a:t>
              </a:r>
            </a:p>
          </p:txBody>
        </p:sp>
      </p:grpSp>
      <p:grpSp>
        <p:nvGrpSpPr>
          <p:cNvPr id="4117" name="Group 1392">
            <a:extLst>
              <a:ext uri="{FF2B5EF4-FFF2-40B4-BE49-F238E27FC236}">
                <a16:creationId xmlns:a16="http://schemas.microsoft.com/office/drawing/2014/main" id="{568D88B5-B3E3-488D-BAD2-1FCADCB6FF29}"/>
              </a:ext>
            </a:extLst>
          </p:cNvPr>
          <p:cNvGrpSpPr>
            <a:grpSpLocks/>
          </p:cNvGrpSpPr>
          <p:nvPr/>
        </p:nvGrpSpPr>
        <p:grpSpPr bwMode="auto">
          <a:xfrm>
            <a:off x="6424613" y="6962775"/>
            <a:ext cx="530225" cy="133350"/>
            <a:chOff x="1313" y="2299"/>
            <a:chExt cx="334" cy="84"/>
          </a:xfrm>
        </p:grpSpPr>
        <p:sp>
          <p:nvSpPr>
            <p:cNvPr id="4136" name="WordArt 1393">
              <a:extLst>
                <a:ext uri="{FF2B5EF4-FFF2-40B4-BE49-F238E27FC236}">
                  <a16:creationId xmlns:a16="http://schemas.microsoft.com/office/drawing/2014/main" id="{33FCA3FB-1F71-4FCB-8AC2-C5DEA049E75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13" y="2299"/>
              <a:ext cx="333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高根沢町</a:t>
              </a:r>
            </a:p>
          </p:txBody>
        </p:sp>
        <p:sp>
          <p:nvSpPr>
            <p:cNvPr id="4137" name="WordArt 1394">
              <a:extLst>
                <a:ext uri="{FF2B5EF4-FFF2-40B4-BE49-F238E27FC236}">
                  <a16:creationId xmlns:a16="http://schemas.microsoft.com/office/drawing/2014/main" id="{8397089D-68F2-4F29-9A58-5EB75DAF389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14" y="230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高根沢町</a:t>
              </a:r>
            </a:p>
          </p:txBody>
        </p:sp>
      </p:grpSp>
      <p:grpSp>
        <p:nvGrpSpPr>
          <p:cNvPr id="4118" name="Group 1395">
            <a:extLst>
              <a:ext uri="{FF2B5EF4-FFF2-40B4-BE49-F238E27FC236}">
                <a16:creationId xmlns:a16="http://schemas.microsoft.com/office/drawing/2014/main" id="{EE8F20DA-4EC7-4E03-A5AF-A2E930F949AC}"/>
              </a:ext>
            </a:extLst>
          </p:cNvPr>
          <p:cNvGrpSpPr>
            <a:grpSpLocks/>
          </p:cNvGrpSpPr>
          <p:nvPr/>
        </p:nvGrpSpPr>
        <p:grpSpPr bwMode="auto">
          <a:xfrm>
            <a:off x="5862638" y="4533900"/>
            <a:ext cx="396875" cy="133350"/>
            <a:chOff x="757" y="2218"/>
            <a:chExt cx="250" cy="84"/>
          </a:xfrm>
        </p:grpSpPr>
        <p:sp>
          <p:nvSpPr>
            <p:cNvPr id="4134" name="WordArt 1396">
              <a:extLst>
                <a:ext uri="{FF2B5EF4-FFF2-40B4-BE49-F238E27FC236}">
                  <a16:creationId xmlns:a16="http://schemas.microsoft.com/office/drawing/2014/main" id="{4BBA3777-1701-444F-8FC2-B83CCEBC876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57" y="2218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矢板市</a:t>
              </a:r>
            </a:p>
          </p:txBody>
        </p:sp>
        <p:sp>
          <p:nvSpPr>
            <p:cNvPr id="4135" name="WordArt 1397">
              <a:extLst>
                <a:ext uri="{FF2B5EF4-FFF2-40B4-BE49-F238E27FC236}">
                  <a16:creationId xmlns:a16="http://schemas.microsoft.com/office/drawing/2014/main" id="{4CEB7D41-8F5B-4F30-9AB3-44E2459F9E2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58" y="221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矢板市</a:t>
              </a:r>
            </a:p>
          </p:txBody>
        </p:sp>
      </p:grpSp>
      <p:grpSp>
        <p:nvGrpSpPr>
          <p:cNvPr id="4119" name="Group 1398">
            <a:extLst>
              <a:ext uri="{FF2B5EF4-FFF2-40B4-BE49-F238E27FC236}">
                <a16:creationId xmlns:a16="http://schemas.microsoft.com/office/drawing/2014/main" id="{0A2A522B-982B-4166-A1A3-5AC592B8ACE9}"/>
              </a:ext>
            </a:extLst>
          </p:cNvPr>
          <p:cNvGrpSpPr>
            <a:grpSpLocks/>
          </p:cNvGrpSpPr>
          <p:nvPr/>
        </p:nvGrpSpPr>
        <p:grpSpPr bwMode="auto">
          <a:xfrm>
            <a:off x="7302500" y="8585200"/>
            <a:ext cx="396875" cy="133350"/>
            <a:chOff x="757" y="2533"/>
            <a:chExt cx="250" cy="84"/>
          </a:xfrm>
        </p:grpSpPr>
        <p:sp>
          <p:nvSpPr>
            <p:cNvPr id="4132" name="WordArt 1399">
              <a:extLst>
                <a:ext uri="{FF2B5EF4-FFF2-40B4-BE49-F238E27FC236}">
                  <a16:creationId xmlns:a16="http://schemas.microsoft.com/office/drawing/2014/main" id="{33C4D8C1-0D5D-47B4-9B2B-36AB4AFDC96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57" y="2533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益子町</a:t>
              </a:r>
            </a:p>
          </p:txBody>
        </p:sp>
        <p:sp>
          <p:nvSpPr>
            <p:cNvPr id="4133" name="WordArt 1400">
              <a:extLst>
                <a:ext uri="{FF2B5EF4-FFF2-40B4-BE49-F238E27FC236}">
                  <a16:creationId xmlns:a16="http://schemas.microsoft.com/office/drawing/2014/main" id="{120E0B7F-D143-41E2-9E2D-E4B1F41DAC3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58" y="253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益子町</a:t>
              </a:r>
            </a:p>
          </p:txBody>
        </p:sp>
      </p:grpSp>
      <p:grpSp>
        <p:nvGrpSpPr>
          <p:cNvPr id="4120" name="Group 1401">
            <a:extLst>
              <a:ext uri="{FF2B5EF4-FFF2-40B4-BE49-F238E27FC236}">
                <a16:creationId xmlns:a16="http://schemas.microsoft.com/office/drawing/2014/main" id="{B9E73809-25FE-4BFF-A76F-2BCCF53FC363}"/>
              </a:ext>
            </a:extLst>
          </p:cNvPr>
          <p:cNvGrpSpPr>
            <a:grpSpLocks/>
          </p:cNvGrpSpPr>
          <p:nvPr/>
        </p:nvGrpSpPr>
        <p:grpSpPr bwMode="auto">
          <a:xfrm>
            <a:off x="8023225" y="8043863"/>
            <a:ext cx="396875" cy="133350"/>
            <a:chOff x="757" y="2785"/>
            <a:chExt cx="250" cy="84"/>
          </a:xfrm>
        </p:grpSpPr>
        <p:sp>
          <p:nvSpPr>
            <p:cNvPr id="4130" name="WordArt 1402">
              <a:extLst>
                <a:ext uri="{FF2B5EF4-FFF2-40B4-BE49-F238E27FC236}">
                  <a16:creationId xmlns:a16="http://schemas.microsoft.com/office/drawing/2014/main" id="{D3393ADE-0C93-47CA-8D43-D704ECFDDD5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57" y="2785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茂木町</a:t>
              </a:r>
            </a:p>
          </p:txBody>
        </p:sp>
        <p:sp>
          <p:nvSpPr>
            <p:cNvPr id="4131" name="WordArt 1403">
              <a:extLst>
                <a:ext uri="{FF2B5EF4-FFF2-40B4-BE49-F238E27FC236}">
                  <a16:creationId xmlns:a16="http://schemas.microsoft.com/office/drawing/2014/main" id="{3E3B5EED-E3DE-4A41-BA67-96DA300ED93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58" y="278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茂木町</a:t>
              </a:r>
            </a:p>
          </p:txBody>
        </p:sp>
      </p:grpSp>
      <p:grpSp>
        <p:nvGrpSpPr>
          <p:cNvPr id="4121" name="Group 1404">
            <a:extLst>
              <a:ext uri="{FF2B5EF4-FFF2-40B4-BE49-F238E27FC236}">
                <a16:creationId xmlns:a16="http://schemas.microsoft.com/office/drawing/2014/main" id="{99EDDBC9-D59E-4AF5-ADA2-3E11FE464165}"/>
              </a:ext>
            </a:extLst>
          </p:cNvPr>
          <p:cNvGrpSpPr>
            <a:grpSpLocks/>
          </p:cNvGrpSpPr>
          <p:nvPr/>
        </p:nvGrpSpPr>
        <p:grpSpPr bwMode="auto">
          <a:xfrm>
            <a:off x="4872038" y="4533900"/>
            <a:ext cx="396875" cy="133350"/>
            <a:chOff x="413" y="3123"/>
            <a:chExt cx="250" cy="84"/>
          </a:xfrm>
        </p:grpSpPr>
        <p:sp>
          <p:nvSpPr>
            <p:cNvPr id="4128" name="WordArt 1405">
              <a:extLst>
                <a:ext uri="{FF2B5EF4-FFF2-40B4-BE49-F238E27FC236}">
                  <a16:creationId xmlns:a16="http://schemas.microsoft.com/office/drawing/2014/main" id="{34F4EE90-3653-4FC9-94AD-D70489375A7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3" y="3123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塩谷町</a:t>
              </a:r>
            </a:p>
          </p:txBody>
        </p:sp>
        <p:sp>
          <p:nvSpPr>
            <p:cNvPr id="4129" name="WordArt 1406">
              <a:extLst>
                <a:ext uri="{FF2B5EF4-FFF2-40B4-BE49-F238E27FC236}">
                  <a16:creationId xmlns:a16="http://schemas.microsoft.com/office/drawing/2014/main" id="{9283D567-FB2E-483A-8F83-345689B5254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4" y="312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塩谷町</a:t>
              </a:r>
            </a:p>
          </p:txBody>
        </p:sp>
      </p:grpSp>
      <p:grpSp>
        <p:nvGrpSpPr>
          <p:cNvPr id="4122" name="Group 1407">
            <a:extLst>
              <a:ext uri="{FF2B5EF4-FFF2-40B4-BE49-F238E27FC236}">
                <a16:creationId xmlns:a16="http://schemas.microsoft.com/office/drawing/2014/main" id="{E3DA6797-5A39-4BE7-ADFB-05107F03E0FC}"/>
              </a:ext>
            </a:extLst>
          </p:cNvPr>
          <p:cNvGrpSpPr>
            <a:grpSpLocks/>
          </p:cNvGrpSpPr>
          <p:nvPr/>
        </p:nvGrpSpPr>
        <p:grpSpPr bwMode="auto">
          <a:xfrm>
            <a:off x="6492875" y="7862888"/>
            <a:ext cx="396875" cy="133350"/>
            <a:chOff x="819" y="3350"/>
            <a:chExt cx="250" cy="84"/>
          </a:xfrm>
        </p:grpSpPr>
        <p:sp>
          <p:nvSpPr>
            <p:cNvPr id="4126" name="WordArt 1408">
              <a:extLst>
                <a:ext uri="{FF2B5EF4-FFF2-40B4-BE49-F238E27FC236}">
                  <a16:creationId xmlns:a16="http://schemas.microsoft.com/office/drawing/2014/main" id="{C514CF3F-15D7-4A9F-B906-A7D7B0878A5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9" y="3350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芳賀町</a:t>
              </a:r>
            </a:p>
          </p:txBody>
        </p:sp>
        <p:sp>
          <p:nvSpPr>
            <p:cNvPr id="4127" name="WordArt 1409">
              <a:extLst>
                <a:ext uri="{FF2B5EF4-FFF2-40B4-BE49-F238E27FC236}">
                  <a16:creationId xmlns:a16="http://schemas.microsoft.com/office/drawing/2014/main" id="{721EEF6A-A6EB-4895-948E-BB541D8A87D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0" y="335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芳賀町</a:t>
              </a:r>
            </a:p>
          </p:txBody>
        </p:sp>
      </p:grpSp>
      <p:grpSp>
        <p:nvGrpSpPr>
          <p:cNvPr id="4123" name="Group 1410">
            <a:extLst>
              <a:ext uri="{FF2B5EF4-FFF2-40B4-BE49-F238E27FC236}">
                <a16:creationId xmlns:a16="http://schemas.microsoft.com/office/drawing/2014/main" id="{E2E0D59F-7C99-4657-BF29-32CC2C99182E}"/>
              </a:ext>
            </a:extLst>
          </p:cNvPr>
          <p:cNvGrpSpPr>
            <a:grpSpLocks/>
          </p:cNvGrpSpPr>
          <p:nvPr/>
        </p:nvGrpSpPr>
        <p:grpSpPr bwMode="auto">
          <a:xfrm>
            <a:off x="7302500" y="7324725"/>
            <a:ext cx="396875" cy="133350"/>
            <a:chOff x="406" y="3748"/>
            <a:chExt cx="250" cy="84"/>
          </a:xfrm>
        </p:grpSpPr>
        <p:sp>
          <p:nvSpPr>
            <p:cNvPr id="4124" name="WordArt 1411">
              <a:extLst>
                <a:ext uri="{FF2B5EF4-FFF2-40B4-BE49-F238E27FC236}">
                  <a16:creationId xmlns:a16="http://schemas.microsoft.com/office/drawing/2014/main" id="{8A93B26A-6861-461C-ACBA-C8376440BE5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6" y="3748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市貝町</a:t>
              </a:r>
            </a:p>
          </p:txBody>
        </p:sp>
        <p:sp>
          <p:nvSpPr>
            <p:cNvPr id="4125" name="WordArt 1412">
              <a:extLst>
                <a:ext uri="{FF2B5EF4-FFF2-40B4-BE49-F238E27FC236}">
                  <a16:creationId xmlns:a16="http://schemas.microsoft.com/office/drawing/2014/main" id="{6CE6563C-7091-47F6-B706-9B3B768A3A9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7" y="374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市貝町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グループ化 2">
            <a:extLst>
              <a:ext uri="{FF2B5EF4-FFF2-40B4-BE49-F238E27FC236}">
                <a16:creationId xmlns:a16="http://schemas.microsoft.com/office/drawing/2014/main" id="{8AB49E71-5F2B-48E2-874D-C9436EFE9667}"/>
              </a:ext>
            </a:extLst>
          </p:cNvPr>
          <p:cNvGrpSpPr>
            <a:grpSpLocks/>
          </p:cNvGrpSpPr>
          <p:nvPr/>
        </p:nvGrpSpPr>
        <p:grpSpPr bwMode="auto">
          <a:xfrm>
            <a:off x="477838" y="820738"/>
            <a:ext cx="8643937" cy="10755312"/>
            <a:chOff x="477838" y="820738"/>
            <a:chExt cx="8643937" cy="10755312"/>
          </a:xfrm>
        </p:grpSpPr>
        <p:sp>
          <p:nvSpPr>
            <p:cNvPr id="5198" name="Freeform 26">
              <a:extLst>
                <a:ext uri="{FF2B5EF4-FFF2-40B4-BE49-F238E27FC236}">
                  <a16:creationId xmlns:a16="http://schemas.microsoft.com/office/drawing/2014/main" id="{F85A213C-DD73-40B2-A1AB-5A672AD9065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0013" y="8201025"/>
              <a:ext cx="2070100" cy="3330575"/>
            </a:xfrm>
            <a:custGeom>
              <a:avLst/>
              <a:gdLst>
                <a:gd name="T0" fmla="*/ 0 w 2070100"/>
                <a:gd name="T1" fmla="*/ 0 h 3330575"/>
                <a:gd name="T2" fmla="*/ 225425 w 2070100"/>
                <a:gd name="T3" fmla="*/ 44450 h 3330575"/>
                <a:gd name="T4" fmla="*/ 315913 w 2070100"/>
                <a:gd name="T5" fmla="*/ 269875 h 3330575"/>
                <a:gd name="T6" fmla="*/ 450850 w 2070100"/>
                <a:gd name="T7" fmla="*/ 404813 h 3330575"/>
                <a:gd name="T8" fmla="*/ 539750 w 2070100"/>
                <a:gd name="T9" fmla="*/ 314325 h 3330575"/>
                <a:gd name="T10" fmla="*/ 585788 w 2070100"/>
                <a:gd name="T11" fmla="*/ 134938 h 3330575"/>
                <a:gd name="T12" fmla="*/ 720725 w 2070100"/>
                <a:gd name="T13" fmla="*/ 134938 h 3330575"/>
                <a:gd name="T14" fmla="*/ 990600 w 2070100"/>
                <a:gd name="T15" fmla="*/ 44450 h 3330575"/>
                <a:gd name="T16" fmla="*/ 1081088 w 2070100"/>
                <a:gd name="T17" fmla="*/ 134938 h 3330575"/>
                <a:gd name="T18" fmla="*/ 1350963 w 2070100"/>
                <a:gd name="T19" fmla="*/ 225425 h 3330575"/>
                <a:gd name="T20" fmla="*/ 1395413 w 2070100"/>
                <a:gd name="T21" fmla="*/ 90488 h 3330575"/>
                <a:gd name="T22" fmla="*/ 1620838 w 2070100"/>
                <a:gd name="T23" fmla="*/ 225425 h 3330575"/>
                <a:gd name="T24" fmla="*/ 1665288 w 2070100"/>
                <a:gd name="T25" fmla="*/ 314325 h 3330575"/>
                <a:gd name="T26" fmla="*/ 1800225 w 2070100"/>
                <a:gd name="T27" fmla="*/ 674687 h 3330575"/>
                <a:gd name="T28" fmla="*/ 2070100 w 2070100"/>
                <a:gd name="T29" fmla="*/ 1079500 h 3330575"/>
                <a:gd name="T30" fmla="*/ 2070100 w 2070100"/>
                <a:gd name="T31" fmla="*/ 1349375 h 3330575"/>
                <a:gd name="T32" fmla="*/ 1890713 w 2070100"/>
                <a:gd name="T33" fmla="*/ 1395413 h 3330575"/>
                <a:gd name="T34" fmla="*/ 1800225 w 2070100"/>
                <a:gd name="T35" fmla="*/ 1485900 h 3330575"/>
                <a:gd name="T36" fmla="*/ 1800225 w 2070100"/>
                <a:gd name="T37" fmla="*/ 1620837 h 3330575"/>
                <a:gd name="T38" fmla="*/ 1711325 w 2070100"/>
                <a:gd name="T39" fmla="*/ 1574800 h 3330575"/>
                <a:gd name="T40" fmla="*/ 1665288 w 2070100"/>
                <a:gd name="T41" fmla="*/ 1665287 h 3330575"/>
                <a:gd name="T42" fmla="*/ 1574800 w 2070100"/>
                <a:gd name="T43" fmla="*/ 1665287 h 3330575"/>
                <a:gd name="T44" fmla="*/ 1574800 w 2070100"/>
                <a:gd name="T45" fmla="*/ 1935163 h 3330575"/>
                <a:gd name="T46" fmla="*/ 1530350 w 2070100"/>
                <a:gd name="T47" fmla="*/ 1890713 h 3330575"/>
                <a:gd name="T48" fmla="*/ 1485900 w 2070100"/>
                <a:gd name="T49" fmla="*/ 2070100 h 3330575"/>
                <a:gd name="T50" fmla="*/ 1395413 w 2070100"/>
                <a:gd name="T51" fmla="*/ 2114550 h 3330575"/>
                <a:gd name="T52" fmla="*/ 1395413 w 2070100"/>
                <a:gd name="T53" fmla="*/ 2249487 h 3330575"/>
                <a:gd name="T54" fmla="*/ 1530350 w 2070100"/>
                <a:gd name="T55" fmla="*/ 2295525 h 3330575"/>
                <a:gd name="T56" fmla="*/ 1395413 w 2070100"/>
                <a:gd name="T57" fmla="*/ 2474913 h 3330575"/>
                <a:gd name="T58" fmla="*/ 1439863 w 2070100"/>
                <a:gd name="T59" fmla="*/ 2565400 h 3330575"/>
                <a:gd name="T60" fmla="*/ 1395413 w 2070100"/>
                <a:gd name="T61" fmla="*/ 2655887 h 3330575"/>
                <a:gd name="T62" fmla="*/ 1304925 w 2070100"/>
                <a:gd name="T63" fmla="*/ 2609850 h 3330575"/>
                <a:gd name="T64" fmla="*/ 1216025 w 2070100"/>
                <a:gd name="T65" fmla="*/ 2700337 h 3330575"/>
                <a:gd name="T66" fmla="*/ 1216025 w 2070100"/>
                <a:gd name="T67" fmla="*/ 2835275 h 3330575"/>
                <a:gd name="T68" fmla="*/ 1125538 w 2070100"/>
                <a:gd name="T69" fmla="*/ 2970213 h 3330575"/>
                <a:gd name="T70" fmla="*/ 1169988 w 2070100"/>
                <a:gd name="T71" fmla="*/ 3060700 h 3330575"/>
                <a:gd name="T72" fmla="*/ 1169988 w 2070100"/>
                <a:gd name="T73" fmla="*/ 3149600 h 3330575"/>
                <a:gd name="T74" fmla="*/ 1081088 w 2070100"/>
                <a:gd name="T75" fmla="*/ 3330575 h 3330575"/>
                <a:gd name="T76" fmla="*/ 946150 w 2070100"/>
                <a:gd name="T77" fmla="*/ 3240087 h 3330575"/>
                <a:gd name="T78" fmla="*/ 855663 w 2070100"/>
                <a:gd name="T79" fmla="*/ 3286125 h 3330575"/>
                <a:gd name="T80" fmla="*/ 855663 w 2070100"/>
                <a:gd name="T81" fmla="*/ 3149600 h 3330575"/>
                <a:gd name="T82" fmla="*/ 811213 w 2070100"/>
                <a:gd name="T83" fmla="*/ 3105150 h 3330575"/>
                <a:gd name="T84" fmla="*/ 811213 w 2070100"/>
                <a:gd name="T85" fmla="*/ 2970213 h 3330575"/>
                <a:gd name="T86" fmla="*/ 674688 w 2070100"/>
                <a:gd name="T87" fmla="*/ 2970213 h 3330575"/>
                <a:gd name="T88" fmla="*/ 585788 w 2070100"/>
                <a:gd name="T89" fmla="*/ 2700337 h 3330575"/>
                <a:gd name="T90" fmla="*/ 674688 w 2070100"/>
                <a:gd name="T91" fmla="*/ 2655887 h 3330575"/>
                <a:gd name="T92" fmla="*/ 539750 w 2070100"/>
                <a:gd name="T93" fmla="*/ 2565400 h 3330575"/>
                <a:gd name="T94" fmla="*/ 450850 w 2070100"/>
                <a:gd name="T95" fmla="*/ 2565400 h 3330575"/>
                <a:gd name="T96" fmla="*/ 360363 w 2070100"/>
                <a:gd name="T97" fmla="*/ 2386013 h 3330575"/>
                <a:gd name="T98" fmla="*/ 450850 w 2070100"/>
                <a:gd name="T99" fmla="*/ 2249487 h 3330575"/>
                <a:gd name="T100" fmla="*/ 404813 w 2070100"/>
                <a:gd name="T101" fmla="*/ 1979613 h 3330575"/>
                <a:gd name="T102" fmla="*/ 404812 w 2070100"/>
                <a:gd name="T103" fmla="*/ 1979612 h 3330575"/>
                <a:gd name="T104" fmla="*/ 404812 w 2070100"/>
                <a:gd name="T105" fmla="*/ 1620837 h 3330575"/>
                <a:gd name="T106" fmla="*/ 360362 w 2070100"/>
                <a:gd name="T107" fmla="*/ 1439862 h 3330575"/>
                <a:gd name="T108" fmla="*/ 539750 w 2070100"/>
                <a:gd name="T109" fmla="*/ 1304925 h 3330575"/>
                <a:gd name="T110" fmla="*/ 720725 w 2070100"/>
                <a:gd name="T111" fmla="*/ 944563 h 3330575"/>
                <a:gd name="T112" fmla="*/ 630238 w 2070100"/>
                <a:gd name="T113" fmla="*/ 855663 h 3330575"/>
                <a:gd name="T114" fmla="*/ 585788 w 2070100"/>
                <a:gd name="T115" fmla="*/ 630237 h 3330575"/>
                <a:gd name="T116" fmla="*/ 450850 w 2070100"/>
                <a:gd name="T117" fmla="*/ 585787 h 3330575"/>
                <a:gd name="T118" fmla="*/ 315913 w 2070100"/>
                <a:gd name="T119" fmla="*/ 404813 h 3330575"/>
                <a:gd name="T120" fmla="*/ 180975 w 2070100"/>
                <a:gd name="T121" fmla="*/ 404813 h 3330575"/>
                <a:gd name="T122" fmla="*/ 0 w 2070100"/>
                <a:gd name="T123" fmla="*/ 90488 h 3330575"/>
                <a:gd name="T124" fmla="*/ 0 w 2070100"/>
                <a:gd name="T125" fmla="*/ 0 h 3330575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2070100" h="3330575">
                  <a:moveTo>
                    <a:pt x="0" y="0"/>
                  </a:moveTo>
                  <a:lnTo>
                    <a:pt x="225425" y="44450"/>
                  </a:lnTo>
                  <a:lnTo>
                    <a:pt x="315913" y="269875"/>
                  </a:lnTo>
                  <a:lnTo>
                    <a:pt x="450850" y="404813"/>
                  </a:lnTo>
                  <a:lnTo>
                    <a:pt x="539750" y="314325"/>
                  </a:lnTo>
                  <a:lnTo>
                    <a:pt x="585788" y="134938"/>
                  </a:lnTo>
                  <a:lnTo>
                    <a:pt x="720725" y="134938"/>
                  </a:lnTo>
                  <a:lnTo>
                    <a:pt x="990600" y="44450"/>
                  </a:lnTo>
                  <a:lnTo>
                    <a:pt x="1081088" y="134938"/>
                  </a:lnTo>
                  <a:lnTo>
                    <a:pt x="1350963" y="225425"/>
                  </a:lnTo>
                  <a:lnTo>
                    <a:pt x="1395413" y="90488"/>
                  </a:lnTo>
                  <a:lnTo>
                    <a:pt x="1620838" y="225425"/>
                  </a:lnTo>
                  <a:lnTo>
                    <a:pt x="1665288" y="314325"/>
                  </a:lnTo>
                  <a:lnTo>
                    <a:pt x="1800225" y="674687"/>
                  </a:lnTo>
                  <a:lnTo>
                    <a:pt x="2070100" y="1079500"/>
                  </a:lnTo>
                  <a:lnTo>
                    <a:pt x="2070100" y="1349375"/>
                  </a:lnTo>
                  <a:lnTo>
                    <a:pt x="1890713" y="1395413"/>
                  </a:lnTo>
                  <a:lnTo>
                    <a:pt x="1800225" y="1485900"/>
                  </a:lnTo>
                  <a:lnTo>
                    <a:pt x="1800225" y="1620837"/>
                  </a:lnTo>
                  <a:lnTo>
                    <a:pt x="1711325" y="1574800"/>
                  </a:lnTo>
                  <a:lnTo>
                    <a:pt x="1665288" y="1665287"/>
                  </a:lnTo>
                  <a:lnTo>
                    <a:pt x="1574800" y="1665287"/>
                  </a:lnTo>
                  <a:lnTo>
                    <a:pt x="1574800" y="1935163"/>
                  </a:lnTo>
                  <a:lnTo>
                    <a:pt x="1530350" y="1890713"/>
                  </a:lnTo>
                  <a:lnTo>
                    <a:pt x="1485900" y="2070100"/>
                  </a:lnTo>
                  <a:lnTo>
                    <a:pt x="1395413" y="2114550"/>
                  </a:lnTo>
                  <a:lnTo>
                    <a:pt x="1395413" y="2249487"/>
                  </a:lnTo>
                  <a:lnTo>
                    <a:pt x="1530350" y="2295525"/>
                  </a:lnTo>
                  <a:lnTo>
                    <a:pt x="1395413" y="2474913"/>
                  </a:lnTo>
                  <a:lnTo>
                    <a:pt x="1439863" y="2565400"/>
                  </a:lnTo>
                  <a:lnTo>
                    <a:pt x="1395413" y="2655887"/>
                  </a:lnTo>
                  <a:lnTo>
                    <a:pt x="1304925" y="2609850"/>
                  </a:lnTo>
                  <a:lnTo>
                    <a:pt x="1216025" y="2700337"/>
                  </a:lnTo>
                  <a:lnTo>
                    <a:pt x="1216025" y="2835275"/>
                  </a:lnTo>
                  <a:lnTo>
                    <a:pt x="1125538" y="2970213"/>
                  </a:lnTo>
                  <a:lnTo>
                    <a:pt x="1169988" y="3060700"/>
                  </a:lnTo>
                  <a:lnTo>
                    <a:pt x="1169988" y="3149600"/>
                  </a:lnTo>
                  <a:lnTo>
                    <a:pt x="1081088" y="3330575"/>
                  </a:lnTo>
                  <a:lnTo>
                    <a:pt x="946150" y="3240087"/>
                  </a:lnTo>
                  <a:lnTo>
                    <a:pt x="855663" y="3286125"/>
                  </a:lnTo>
                  <a:lnTo>
                    <a:pt x="855663" y="3149600"/>
                  </a:lnTo>
                  <a:lnTo>
                    <a:pt x="811213" y="3105150"/>
                  </a:lnTo>
                  <a:lnTo>
                    <a:pt x="811213" y="2970213"/>
                  </a:lnTo>
                  <a:lnTo>
                    <a:pt x="674688" y="2970213"/>
                  </a:lnTo>
                  <a:lnTo>
                    <a:pt x="585788" y="2700337"/>
                  </a:lnTo>
                  <a:lnTo>
                    <a:pt x="674688" y="2655887"/>
                  </a:lnTo>
                  <a:lnTo>
                    <a:pt x="539750" y="2565400"/>
                  </a:lnTo>
                  <a:lnTo>
                    <a:pt x="450850" y="2565400"/>
                  </a:lnTo>
                  <a:lnTo>
                    <a:pt x="360363" y="2386013"/>
                  </a:lnTo>
                  <a:lnTo>
                    <a:pt x="450850" y="2249487"/>
                  </a:lnTo>
                  <a:lnTo>
                    <a:pt x="404813" y="1979613"/>
                  </a:lnTo>
                  <a:lnTo>
                    <a:pt x="404812" y="1979612"/>
                  </a:lnTo>
                  <a:lnTo>
                    <a:pt x="404812" y="1620837"/>
                  </a:lnTo>
                  <a:lnTo>
                    <a:pt x="360362" y="1439862"/>
                  </a:lnTo>
                  <a:lnTo>
                    <a:pt x="539750" y="1304925"/>
                  </a:lnTo>
                  <a:lnTo>
                    <a:pt x="720725" y="944563"/>
                  </a:lnTo>
                  <a:lnTo>
                    <a:pt x="630238" y="855663"/>
                  </a:lnTo>
                  <a:lnTo>
                    <a:pt x="585788" y="630237"/>
                  </a:lnTo>
                  <a:lnTo>
                    <a:pt x="450850" y="585787"/>
                  </a:lnTo>
                  <a:lnTo>
                    <a:pt x="315913" y="404813"/>
                  </a:lnTo>
                  <a:lnTo>
                    <a:pt x="180975" y="404813"/>
                  </a:lnTo>
                  <a:lnTo>
                    <a:pt x="0" y="904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5199" name="Group 4">
              <a:extLst>
                <a:ext uri="{FF2B5EF4-FFF2-40B4-BE49-F238E27FC236}">
                  <a16:creationId xmlns:a16="http://schemas.microsoft.com/office/drawing/2014/main" id="{69348369-0350-4D74-907E-A7A8EF77968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7838" y="820738"/>
              <a:ext cx="8643937" cy="10755312"/>
              <a:chOff x="301" y="517"/>
              <a:chExt cx="5445" cy="6775"/>
            </a:xfrm>
          </p:grpSpPr>
          <p:sp>
            <p:nvSpPr>
              <p:cNvPr id="5200" name="Freeform 5">
                <a:extLst>
                  <a:ext uri="{FF2B5EF4-FFF2-40B4-BE49-F238E27FC236}">
                    <a16:creationId xmlns:a16="http://schemas.microsoft.com/office/drawing/2014/main" id="{9D5715BE-3B6D-41C1-9F50-187611CD68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1" y="943"/>
                <a:ext cx="3006" cy="3543"/>
              </a:xfrm>
              <a:custGeom>
                <a:avLst/>
                <a:gdLst>
                  <a:gd name="T0" fmla="*/ 794 w 3005"/>
                  <a:gd name="T1" fmla="*/ 3429 h 3544"/>
                  <a:gd name="T2" fmla="*/ 908 w 3005"/>
                  <a:gd name="T3" fmla="*/ 3344 h 3544"/>
                  <a:gd name="T4" fmla="*/ 1049 w 3005"/>
                  <a:gd name="T5" fmla="*/ 3259 h 3544"/>
                  <a:gd name="T6" fmla="*/ 964 w 3005"/>
                  <a:gd name="T7" fmla="*/ 3089 h 3544"/>
                  <a:gd name="T8" fmla="*/ 1163 w 3005"/>
                  <a:gd name="T9" fmla="*/ 2919 h 3544"/>
                  <a:gd name="T10" fmla="*/ 1219 w 3005"/>
                  <a:gd name="T11" fmla="*/ 2777 h 3544"/>
                  <a:gd name="T12" fmla="*/ 1305 w 3005"/>
                  <a:gd name="T13" fmla="*/ 2720 h 3544"/>
                  <a:gd name="T14" fmla="*/ 1418 w 3005"/>
                  <a:gd name="T15" fmla="*/ 2976 h 3544"/>
                  <a:gd name="T16" fmla="*/ 1674 w 3005"/>
                  <a:gd name="T17" fmla="*/ 3146 h 3544"/>
                  <a:gd name="T18" fmla="*/ 1901 w 3005"/>
                  <a:gd name="T19" fmla="*/ 3202 h 3544"/>
                  <a:gd name="T20" fmla="*/ 1844 w 3005"/>
                  <a:gd name="T21" fmla="*/ 3032 h 3544"/>
                  <a:gd name="T22" fmla="*/ 2014 w 3005"/>
                  <a:gd name="T23" fmla="*/ 3061 h 3544"/>
                  <a:gd name="T24" fmla="*/ 2043 w 3005"/>
                  <a:gd name="T25" fmla="*/ 3004 h 3544"/>
                  <a:gd name="T26" fmla="*/ 2156 w 3005"/>
                  <a:gd name="T27" fmla="*/ 3174 h 3544"/>
                  <a:gd name="T28" fmla="*/ 2184 w 3005"/>
                  <a:gd name="T29" fmla="*/ 3259 h 3544"/>
                  <a:gd name="T30" fmla="*/ 2298 w 3005"/>
                  <a:gd name="T31" fmla="*/ 3429 h 3544"/>
                  <a:gd name="T32" fmla="*/ 2383 w 3005"/>
                  <a:gd name="T33" fmla="*/ 3316 h 3544"/>
                  <a:gd name="T34" fmla="*/ 2496 w 3005"/>
                  <a:gd name="T35" fmla="*/ 3259 h 3544"/>
                  <a:gd name="T36" fmla="*/ 2610 w 3005"/>
                  <a:gd name="T37" fmla="*/ 3202 h 3544"/>
                  <a:gd name="T38" fmla="*/ 2638 w 3005"/>
                  <a:gd name="T39" fmla="*/ 3089 h 3544"/>
                  <a:gd name="T40" fmla="*/ 2610 w 3005"/>
                  <a:gd name="T41" fmla="*/ 2777 h 3544"/>
                  <a:gd name="T42" fmla="*/ 2751 w 3005"/>
                  <a:gd name="T43" fmla="*/ 2692 h 3544"/>
                  <a:gd name="T44" fmla="*/ 2921 w 3005"/>
                  <a:gd name="T45" fmla="*/ 2692 h 3544"/>
                  <a:gd name="T46" fmla="*/ 2638 w 3005"/>
                  <a:gd name="T47" fmla="*/ 2494 h 3544"/>
                  <a:gd name="T48" fmla="*/ 2440 w 3005"/>
                  <a:gd name="T49" fmla="*/ 2324 h 3544"/>
                  <a:gd name="T50" fmla="*/ 2269 w 3005"/>
                  <a:gd name="T51" fmla="*/ 2068 h 3544"/>
                  <a:gd name="T52" fmla="*/ 2553 w 3005"/>
                  <a:gd name="T53" fmla="*/ 1729 h 3544"/>
                  <a:gd name="T54" fmla="*/ 2496 w 3005"/>
                  <a:gd name="T55" fmla="*/ 1361 h 3544"/>
                  <a:gd name="T56" fmla="*/ 2411 w 3005"/>
                  <a:gd name="T57" fmla="*/ 1191 h 3544"/>
                  <a:gd name="T58" fmla="*/ 2298 w 3005"/>
                  <a:gd name="T59" fmla="*/ 1049 h 3544"/>
                  <a:gd name="T60" fmla="*/ 2354 w 3005"/>
                  <a:gd name="T61" fmla="*/ 737 h 3544"/>
                  <a:gd name="T62" fmla="*/ 2440 w 3005"/>
                  <a:gd name="T63" fmla="*/ 425 h 3544"/>
                  <a:gd name="T64" fmla="*/ 2808 w 3005"/>
                  <a:gd name="T65" fmla="*/ 113 h 3544"/>
                  <a:gd name="T66" fmla="*/ 2440 w 3005"/>
                  <a:gd name="T67" fmla="*/ 142 h 3544"/>
                  <a:gd name="T68" fmla="*/ 2099 w 3005"/>
                  <a:gd name="T69" fmla="*/ 255 h 3544"/>
                  <a:gd name="T70" fmla="*/ 1929 w 3005"/>
                  <a:gd name="T71" fmla="*/ 340 h 3544"/>
                  <a:gd name="T72" fmla="*/ 1674 w 3005"/>
                  <a:gd name="T73" fmla="*/ 425 h 3544"/>
                  <a:gd name="T74" fmla="*/ 1446 w 3005"/>
                  <a:gd name="T75" fmla="*/ 567 h 3544"/>
                  <a:gd name="T76" fmla="*/ 964 w 3005"/>
                  <a:gd name="T77" fmla="*/ 907 h 3544"/>
                  <a:gd name="T78" fmla="*/ 738 w 3005"/>
                  <a:gd name="T79" fmla="*/ 879 h 3544"/>
                  <a:gd name="T80" fmla="*/ 596 w 3005"/>
                  <a:gd name="T81" fmla="*/ 1106 h 3544"/>
                  <a:gd name="T82" fmla="*/ 454 w 3005"/>
                  <a:gd name="T83" fmla="*/ 1191 h 3544"/>
                  <a:gd name="T84" fmla="*/ 369 w 3005"/>
                  <a:gd name="T85" fmla="*/ 1361 h 3544"/>
                  <a:gd name="T86" fmla="*/ 199 w 3005"/>
                  <a:gd name="T87" fmla="*/ 1559 h 3544"/>
                  <a:gd name="T88" fmla="*/ 171 w 3005"/>
                  <a:gd name="T89" fmla="*/ 1785 h 3544"/>
                  <a:gd name="T90" fmla="*/ 426 w 3005"/>
                  <a:gd name="T91" fmla="*/ 1870 h 3544"/>
                  <a:gd name="T92" fmla="*/ 284 w 3005"/>
                  <a:gd name="T93" fmla="*/ 2125 h 3544"/>
                  <a:gd name="T94" fmla="*/ 199 w 3005"/>
                  <a:gd name="T95" fmla="*/ 2239 h 3544"/>
                  <a:gd name="T96" fmla="*/ 171 w 3005"/>
                  <a:gd name="T97" fmla="*/ 2465 h 3544"/>
                  <a:gd name="T98" fmla="*/ 227 w 3005"/>
                  <a:gd name="T99" fmla="*/ 2664 h 3544"/>
                  <a:gd name="T100" fmla="*/ 57 w 3005"/>
                  <a:gd name="T101" fmla="*/ 3061 h 3544"/>
                  <a:gd name="T102" fmla="*/ 0 w 3005"/>
                  <a:gd name="T103" fmla="*/ 3344 h 3544"/>
                  <a:gd name="T104" fmla="*/ 114 w 3005"/>
                  <a:gd name="T105" fmla="*/ 3458 h 3544"/>
                  <a:gd name="T106" fmla="*/ 369 w 3005"/>
                  <a:gd name="T107" fmla="*/ 3514 h 3544"/>
                  <a:gd name="T108" fmla="*/ 567 w 3005"/>
                  <a:gd name="T109" fmla="*/ 3543 h 3544"/>
                  <a:gd name="T110" fmla="*/ 681 w 3005"/>
                  <a:gd name="T111" fmla="*/ 3514 h 3544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0" t="0" r="r" b="b"/>
                <a:pathLst>
                  <a:path w="3005" h="3544">
                    <a:moveTo>
                      <a:pt x="794" y="3487"/>
                    </a:moveTo>
                    <a:lnTo>
                      <a:pt x="794" y="3430"/>
                    </a:lnTo>
                    <a:lnTo>
                      <a:pt x="908" y="3459"/>
                    </a:lnTo>
                    <a:lnTo>
                      <a:pt x="908" y="3345"/>
                    </a:lnTo>
                    <a:lnTo>
                      <a:pt x="1021" y="3317"/>
                    </a:lnTo>
                    <a:lnTo>
                      <a:pt x="1049" y="3260"/>
                    </a:lnTo>
                    <a:lnTo>
                      <a:pt x="964" y="3175"/>
                    </a:lnTo>
                    <a:lnTo>
                      <a:pt x="964" y="3090"/>
                    </a:lnTo>
                    <a:lnTo>
                      <a:pt x="1078" y="3005"/>
                    </a:lnTo>
                    <a:lnTo>
                      <a:pt x="1163" y="2920"/>
                    </a:lnTo>
                    <a:lnTo>
                      <a:pt x="1106" y="2778"/>
                    </a:lnTo>
                    <a:lnTo>
                      <a:pt x="1219" y="2778"/>
                    </a:lnTo>
                    <a:lnTo>
                      <a:pt x="1248" y="2693"/>
                    </a:lnTo>
                    <a:lnTo>
                      <a:pt x="1305" y="2721"/>
                    </a:lnTo>
                    <a:lnTo>
                      <a:pt x="1418" y="2778"/>
                    </a:lnTo>
                    <a:lnTo>
                      <a:pt x="1418" y="2977"/>
                    </a:lnTo>
                    <a:lnTo>
                      <a:pt x="1588" y="3175"/>
                    </a:lnTo>
                    <a:lnTo>
                      <a:pt x="1673" y="3147"/>
                    </a:lnTo>
                    <a:lnTo>
                      <a:pt x="1786" y="3288"/>
                    </a:lnTo>
                    <a:lnTo>
                      <a:pt x="1900" y="3203"/>
                    </a:lnTo>
                    <a:lnTo>
                      <a:pt x="1786" y="3118"/>
                    </a:lnTo>
                    <a:lnTo>
                      <a:pt x="1843" y="3033"/>
                    </a:lnTo>
                    <a:lnTo>
                      <a:pt x="1900" y="3090"/>
                    </a:lnTo>
                    <a:lnTo>
                      <a:pt x="2013" y="3062"/>
                    </a:lnTo>
                    <a:lnTo>
                      <a:pt x="2042" y="3118"/>
                    </a:lnTo>
                    <a:lnTo>
                      <a:pt x="2042" y="3005"/>
                    </a:lnTo>
                    <a:lnTo>
                      <a:pt x="2183" y="3090"/>
                    </a:lnTo>
                    <a:lnTo>
                      <a:pt x="2155" y="3175"/>
                    </a:lnTo>
                    <a:lnTo>
                      <a:pt x="2240" y="3203"/>
                    </a:lnTo>
                    <a:lnTo>
                      <a:pt x="2183" y="3260"/>
                    </a:lnTo>
                    <a:lnTo>
                      <a:pt x="2183" y="3345"/>
                    </a:lnTo>
                    <a:lnTo>
                      <a:pt x="2297" y="3430"/>
                    </a:lnTo>
                    <a:lnTo>
                      <a:pt x="2353" y="3402"/>
                    </a:lnTo>
                    <a:lnTo>
                      <a:pt x="2382" y="3317"/>
                    </a:lnTo>
                    <a:lnTo>
                      <a:pt x="2552" y="3345"/>
                    </a:lnTo>
                    <a:lnTo>
                      <a:pt x="2495" y="3260"/>
                    </a:lnTo>
                    <a:lnTo>
                      <a:pt x="2580" y="3260"/>
                    </a:lnTo>
                    <a:lnTo>
                      <a:pt x="2609" y="3203"/>
                    </a:lnTo>
                    <a:lnTo>
                      <a:pt x="2665" y="3232"/>
                    </a:lnTo>
                    <a:lnTo>
                      <a:pt x="2637" y="3090"/>
                    </a:lnTo>
                    <a:lnTo>
                      <a:pt x="2580" y="2948"/>
                    </a:lnTo>
                    <a:lnTo>
                      <a:pt x="2609" y="2778"/>
                    </a:lnTo>
                    <a:lnTo>
                      <a:pt x="2722" y="2750"/>
                    </a:lnTo>
                    <a:lnTo>
                      <a:pt x="2750" y="2693"/>
                    </a:lnTo>
                    <a:lnTo>
                      <a:pt x="2864" y="2750"/>
                    </a:lnTo>
                    <a:lnTo>
                      <a:pt x="2920" y="2693"/>
                    </a:lnTo>
                    <a:lnTo>
                      <a:pt x="3005" y="2636"/>
                    </a:lnTo>
                    <a:lnTo>
                      <a:pt x="2637" y="2495"/>
                    </a:lnTo>
                    <a:lnTo>
                      <a:pt x="2495" y="2381"/>
                    </a:lnTo>
                    <a:lnTo>
                      <a:pt x="2439" y="2325"/>
                    </a:lnTo>
                    <a:lnTo>
                      <a:pt x="2325" y="2325"/>
                    </a:lnTo>
                    <a:lnTo>
                      <a:pt x="2268" y="2069"/>
                    </a:lnTo>
                    <a:lnTo>
                      <a:pt x="2268" y="1871"/>
                    </a:lnTo>
                    <a:lnTo>
                      <a:pt x="2552" y="1729"/>
                    </a:lnTo>
                    <a:lnTo>
                      <a:pt x="2552" y="1389"/>
                    </a:lnTo>
                    <a:lnTo>
                      <a:pt x="2495" y="1361"/>
                    </a:lnTo>
                    <a:lnTo>
                      <a:pt x="2524" y="1247"/>
                    </a:lnTo>
                    <a:lnTo>
                      <a:pt x="2410" y="1191"/>
                    </a:lnTo>
                    <a:lnTo>
                      <a:pt x="2410" y="1049"/>
                    </a:lnTo>
                    <a:lnTo>
                      <a:pt x="2297" y="1049"/>
                    </a:lnTo>
                    <a:lnTo>
                      <a:pt x="2382" y="992"/>
                    </a:lnTo>
                    <a:lnTo>
                      <a:pt x="2353" y="737"/>
                    </a:lnTo>
                    <a:lnTo>
                      <a:pt x="2410" y="709"/>
                    </a:lnTo>
                    <a:lnTo>
                      <a:pt x="2439" y="425"/>
                    </a:lnTo>
                    <a:lnTo>
                      <a:pt x="2665" y="397"/>
                    </a:lnTo>
                    <a:lnTo>
                      <a:pt x="2807" y="113"/>
                    </a:lnTo>
                    <a:lnTo>
                      <a:pt x="2552" y="0"/>
                    </a:lnTo>
                    <a:lnTo>
                      <a:pt x="2439" y="142"/>
                    </a:lnTo>
                    <a:lnTo>
                      <a:pt x="2155" y="170"/>
                    </a:lnTo>
                    <a:lnTo>
                      <a:pt x="2098" y="255"/>
                    </a:lnTo>
                    <a:lnTo>
                      <a:pt x="1957" y="283"/>
                    </a:lnTo>
                    <a:lnTo>
                      <a:pt x="1928" y="340"/>
                    </a:lnTo>
                    <a:lnTo>
                      <a:pt x="1872" y="425"/>
                    </a:lnTo>
                    <a:lnTo>
                      <a:pt x="1673" y="425"/>
                    </a:lnTo>
                    <a:lnTo>
                      <a:pt x="1645" y="539"/>
                    </a:lnTo>
                    <a:lnTo>
                      <a:pt x="1446" y="567"/>
                    </a:lnTo>
                    <a:lnTo>
                      <a:pt x="1418" y="652"/>
                    </a:lnTo>
                    <a:lnTo>
                      <a:pt x="964" y="907"/>
                    </a:lnTo>
                    <a:lnTo>
                      <a:pt x="908" y="850"/>
                    </a:lnTo>
                    <a:lnTo>
                      <a:pt x="738" y="879"/>
                    </a:lnTo>
                    <a:lnTo>
                      <a:pt x="738" y="1020"/>
                    </a:lnTo>
                    <a:lnTo>
                      <a:pt x="596" y="1106"/>
                    </a:lnTo>
                    <a:lnTo>
                      <a:pt x="596" y="1219"/>
                    </a:lnTo>
                    <a:lnTo>
                      <a:pt x="454" y="1191"/>
                    </a:lnTo>
                    <a:lnTo>
                      <a:pt x="369" y="1276"/>
                    </a:lnTo>
                    <a:lnTo>
                      <a:pt x="369" y="1361"/>
                    </a:lnTo>
                    <a:lnTo>
                      <a:pt x="227" y="1446"/>
                    </a:lnTo>
                    <a:lnTo>
                      <a:pt x="199" y="1559"/>
                    </a:lnTo>
                    <a:lnTo>
                      <a:pt x="142" y="1729"/>
                    </a:lnTo>
                    <a:lnTo>
                      <a:pt x="171" y="1786"/>
                    </a:lnTo>
                    <a:lnTo>
                      <a:pt x="227" y="1871"/>
                    </a:lnTo>
                    <a:lnTo>
                      <a:pt x="426" y="1871"/>
                    </a:lnTo>
                    <a:lnTo>
                      <a:pt x="397" y="1956"/>
                    </a:lnTo>
                    <a:lnTo>
                      <a:pt x="284" y="2126"/>
                    </a:lnTo>
                    <a:lnTo>
                      <a:pt x="312" y="2211"/>
                    </a:lnTo>
                    <a:lnTo>
                      <a:pt x="199" y="2240"/>
                    </a:lnTo>
                    <a:lnTo>
                      <a:pt x="142" y="2381"/>
                    </a:lnTo>
                    <a:lnTo>
                      <a:pt x="171" y="2466"/>
                    </a:lnTo>
                    <a:lnTo>
                      <a:pt x="256" y="2495"/>
                    </a:lnTo>
                    <a:lnTo>
                      <a:pt x="227" y="2665"/>
                    </a:lnTo>
                    <a:lnTo>
                      <a:pt x="29" y="2863"/>
                    </a:lnTo>
                    <a:lnTo>
                      <a:pt x="57" y="3062"/>
                    </a:lnTo>
                    <a:lnTo>
                      <a:pt x="0" y="3147"/>
                    </a:lnTo>
                    <a:lnTo>
                      <a:pt x="0" y="3345"/>
                    </a:lnTo>
                    <a:lnTo>
                      <a:pt x="85" y="3345"/>
                    </a:lnTo>
                    <a:lnTo>
                      <a:pt x="114" y="3459"/>
                    </a:lnTo>
                    <a:lnTo>
                      <a:pt x="312" y="3430"/>
                    </a:lnTo>
                    <a:lnTo>
                      <a:pt x="369" y="3515"/>
                    </a:lnTo>
                    <a:lnTo>
                      <a:pt x="454" y="3487"/>
                    </a:lnTo>
                    <a:lnTo>
                      <a:pt x="567" y="3544"/>
                    </a:lnTo>
                    <a:lnTo>
                      <a:pt x="652" y="3459"/>
                    </a:lnTo>
                    <a:lnTo>
                      <a:pt x="681" y="3515"/>
                    </a:lnTo>
                    <a:lnTo>
                      <a:pt x="794" y="3487"/>
                    </a:lnTo>
                    <a:close/>
                  </a:path>
                </a:pathLst>
              </a:custGeom>
              <a:solidFill>
                <a:srgbClr val="99CC00"/>
              </a:soli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01" name="Freeform 6">
                <a:extLst>
                  <a:ext uri="{FF2B5EF4-FFF2-40B4-BE49-F238E27FC236}">
                    <a16:creationId xmlns:a16="http://schemas.microsoft.com/office/drawing/2014/main" id="{6D3A679E-9BD7-4477-8A6C-D46F23D92E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99" y="517"/>
                <a:ext cx="2324" cy="2268"/>
              </a:xfrm>
              <a:custGeom>
                <a:avLst/>
                <a:gdLst>
                  <a:gd name="T0" fmla="*/ 368 w 2324"/>
                  <a:gd name="T1" fmla="*/ 822 h 2268"/>
                  <a:gd name="T2" fmla="*/ 113 w 2324"/>
                  <a:gd name="T3" fmla="*/ 1134 h 2268"/>
                  <a:gd name="T4" fmla="*/ 85 w 2324"/>
                  <a:gd name="T5" fmla="*/ 1417 h 2268"/>
                  <a:gd name="T6" fmla="*/ 113 w 2324"/>
                  <a:gd name="T7" fmla="*/ 1474 h 2268"/>
                  <a:gd name="T8" fmla="*/ 227 w 2324"/>
                  <a:gd name="T9" fmla="*/ 1672 h 2268"/>
                  <a:gd name="T10" fmla="*/ 255 w 2324"/>
                  <a:gd name="T11" fmla="*/ 1814 h 2268"/>
                  <a:gd name="T12" fmla="*/ 368 w 2324"/>
                  <a:gd name="T13" fmla="*/ 1786 h 2268"/>
                  <a:gd name="T14" fmla="*/ 595 w 2324"/>
                  <a:gd name="T15" fmla="*/ 1644 h 2268"/>
                  <a:gd name="T16" fmla="*/ 680 w 2324"/>
                  <a:gd name="T17" fmla="*/ 1757 h 2268"/>
                  <a:gd name="T18" fmla="*/ 1020 w 2324"/>
                  <a:gd name="T19" fmla="*/ 1984 h 2268"/>
                  <a:gd name="T20" fmla="*/ 1162 w 2324"/>
                  <a:gd name="T21" fmla="*/ 1984 h 2268"/>
                  <a:gd name="T22" fmla="*/ 1332 w 2324"/>
                  <a:gd name="T23" fmla="*/ 2239 h 2268"/>
                  <a:gd name="T24" fmla="*/ 1502 w 2324"/>
                  <a:gd name="T25" fmla="*/ 2211 h 2268"/>
                  <a:gd name="T26" fmla="*/ 1474 w 2324"/>
                  <a:gd name="T27" fmla="*/ 2069 h 2268"/>
                  <a:gd name="T28" fmla="*/ 1559 w 2324"/>
                  <a:gd name="T29" fmla="*/ 1984 h 2268"/>
                  <a:gd name="T30" fmla="*/ 1559 w 2324"/>
                  <a:gd name="T31" fmla="*/ 1871 h 2268"/>
                  <a:gd name="T32" fmla="*/ 1701 w 2324"/>
                  <a:gd name="T33" fmla="*/ 1701 h 2268"/>
                  <a:gd name="T34" fmla="*/ 1701 w 2324"/>
                  <a:gd name="T35" fmla="*/ 1644 h 2268"/>
                  <a:gd name="T36" fmla="*/ 1842 w 2324"/>
                  <a:gd name="T37" fmla="*/ 1644 h 2268"/>
                  <a:gd name="T38" fmla="*/ 1928 w 2324"/>
                  <a:gd name="T39" fmla="*/ 1672 h 2268"/>
                  <a:gd name="T40" fmla="*/ 2126 w 2324"/>
                  <a:gd name="T41" fmla="*/ 1559 h 2268"/>
                  <a:gd name="T42" fmla="*/ 2183 w 2324"/>
                  <a:gd name="T43" fmla="*/ 1474 h 2268"/>
                  <a:gd name="T44" fmla="*/ 2183 w 2324"/>
                  <a:gd name="T45" fmla="*/ 1389 h 2268"/>
                  <a:gd name="T46" fmla="*/ 2324 w 2324"/>
                  <a:gd name="T47" fmla="*/ 1247 h 2268"/>
                  <a:gd name="T48" fmla="*/ 2154 w 2324"/>
                  <a:gd name="T49" fmla="*/ 1275 h 2268"/>
                  <a:gd name="T50" fmla="*/ 2013 w 2324"/>
                  <a:gd name="T51" fmla="*/ 1190 h 2268"/>
                  <a:gd name="T52" fmla="*/ 2013 w 2324"/>
                  <a:gd name="T53" fmla="*/ 1304 h 2268"/>
                  <a:gd name="T54" fmla="*/ 1899 w 2324"/>
                  <a:gd name="T55" fmla="*/ 1275 h 2268"/>
                  <a:gd name="T56" fmla="*/ 1701 w 2324"/>
                  <a:gd name="T57" fmla="*/ 1105 h 2268"/>
                  <a:gd name="T58" fmla="*/ 1219 w 2324"/>
                  <a:gd name="T59" fmla="*/ 765 h 2268"/>
                  <a:gd name="T60" fmla="*/ 1247 w 2324"/>
                  <a:gd name="T61" fmla="*/ 453 h 2268"/>
                  <a:gd name="T62" fmla="*/ 1134 w 2324"/>
                  <a:gd name="T63" fmla="*/ 368 h 2268"/>
                  <a:gd name="T64" fmla="*/ 1219 w 2324"/>
                  <a:gd name="T65" fmla="*/ 141 h 2268"/>
                  <a:gd name="T66" fmla="*/ 1361 w 2324"/>
                  <a:gd name="T67" fmla="*/ 85 h 2268"/>
                  <a:gd name="T68" fmla="*/ 1105 w 2324"/>
                  <a:gd name="T69" fmla="*/ 0 h 2268"/>
                  <a:gd name="T70" fmla="*/ 992 w 2324"/>
                  <a:gd name="T71" fmla="*/ 28 h 2268"/>
                  <a:gd name="T72" fmla="*/ 708 w 2324"/>
                  <a:gd name="T73" fmla="*/ 113 h 2268"/>
                  <a:gd name="T74" fmla="*/ 453 w 2324"/>
                  <a:gd name="T75" fmla="*/ 311 h 2268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0" t="0" r="r" b="b"/>
                <a:pathLst>
                  <a:path w="2324" h="2268">
                    <a:moveTo>
                      <a:pt x="510" y="538"/>
                    </a:moveTo>
                    <a:lnTo>
                      <a:pt x="368" y="822"/>
                    </a:lnTo>
                    <a:lnTo>
                      <a:pt x="142" y="850"/>
                    </a:lnTo>
                    <a:lnTo>
                      <a:pt x="113" y="1134"/>
                    </a:lnTo>
                    <a:lnTo>
                      <a:pt x="56" y="1162"/>
                    </a:lnTo>
                    <a:lnTo>
                      <a:pt x="85" y="1417"/>
                    </a:lnTo>
                    <a:lnTo>
                      <a:pt x="0" y="1474"/>
                    </a:lnTo>
                    <a:lnTo>
                      <a:pt x="113" y="1474"/>
                    </a:lnTo>
                    <a:lnTo>
                      <a:pt x="113" y="1616"/>
                    </a:lnTo>
                    <a:lnTo>
                      <a:pt x="227" y="1672"/>
                    </a:lnTo>
                    <a:lnTo>
                      <a:pt x="198" y="1786"/>
                    </a:lnTo>
                    <a:lnTo>
                      <a:pt x="255" y="1814"/>
                    </a:lnTo>
                    <a:lnTo>
                      <a:pt x="312" y="1786"/>
                    </a:lnTo>
                    <a:lnTo>
                      <a:pt x="368" y="1786"/>
                    </a:lnTo>
                    <a:lnTo>
                      <a:pt x="538" y="1644"/>
                    </a:lnTo>
                    <a:lnTo>
                      <a:pt x="595" y="1644"/>
                    </a:lnTo>
                    <a:lnTo>
                      <a:pt x="652" y="1672"/>
                    </a:lnTo>
                    <a:lnTo>
                      <a:pt x="680" y="1757"/>
                    </a:lnTo>
                    <a:lnTo>
                      <a:pt x="992" y="1927"/>
                    </a:lnTo>
                    <a:lnTo>
                      <a:pt x="1020" y="1984"/>
                    </a:lnTo>
                    <a:lnTo>
                      <a:pt x="1077" y="2012"/>
                    </a:lnTo>
                    <a:lnTo>
                      <a:pt x="1162" y="1984"/>
                    </a:lnTo>
                    <a:lnTo>
                      <a:pt x="1304" y="2183"/>
                    </a:lnTo>
                    <a:lnTo>
                      <a:pt x="1332" y="2239"/>
                    </a:lnTo>
                    <a:lnTo>
                      <a:pt x="1446" y="2268"/>
                    </a:lnTo>
                    <a:lnTo>
                      <a:pt x="1502" y="2211"/>
                    </a:lnTo>
                    <a:lnTo>
                      <a:pt x="1474" y="2183"/>
                    </a:lnTo>
                    <a:lnTo>
                      <a:pt x="1474" y="2069"/>
                    </a:lnTo>
                    <a:lnTo>
                      <a:pt x="1559" y="2069"/>
                    </a:lnTo>
                    <a:lnTo>
                      <a:pt x="1559" y="1984"/>
                    </a:lnTo>
                    <a:lnTo>
                      <a:pt x="1672" y="1956"/>
                    </a:lnTo>
                    <a:lnTo>
                      <a:pt x="1559" y="1871"/>
                    </a:lnTo>
                    <a:lnTo>
                      <a:pt x="1757" y="1757"/>
                    </a:lnTo>
                    <a:lnTo>
                      <a:pt x="1701" y="1701"/>
                    </a:lnTo>
                    <a:lnTo>
                      <a:pt x="1757" y="1672"/>
                    </a:lnTo>
                    <a:lnTo>
                      <a:pt x="1701" y="1644"/>
                    </a:lnTo>
                    <a:lnTo>
                      <a:pt x="1757" y="1587"/>
                    </a:lnTo>
                    <a:lnTo>
                      <a:pt x="1842" y="1644"/>
                    </a:lnTo>
                    <a:lnTo>
                      <a:pt x="1871" y="1587"/>
                    </a:lnTo>
                    <a:lnTo>
                      <a:pt x="1928" y="1672"/>
                    </a:lnTo>
                    <a:lnTo>
                      <a:pt x="2069" y="1644"/>
                    </a:lnTo>
                    <a:lnTo>
                      <a:pt x="2126" y="1559"/>
                    </a:lnTo>
                    <a:lnTo>
                      <a:pt x="2183" y="1559"/>
                    </a:lnTo>
                    <a:lnTo>
                      <a:pt x="2183" y="1474"/>
                    </a:lnTo>
                    <a:lnTo>
                      <a:pt x="2154" y="1417"/>
                    </a:lnTo>
                    <a:lnTo>
                      <a:pt x="2183" y="1389"/>
                    </a:lnTo>
                    <a:lnTo>
                      <a:pt x="2268" y="1389"/>
                    </a:lnTo>
                    <a:lnTo>
                      <a:pt x="2324" y="1247"/>
                    </a:lnTo>
                    <a:lnTo>
                      <a:pt x="2239" y="1219"/>
                    </a:lnTo>
                    <a:lnTo>
                      <a:pt x="2154" y="1275"/>
                    </a:lnTo>
                    <a:lnTo>
                      <a:pt x="2098" y="1275"/>
                    </a:lnTo>
                    <a:lnTo>
                      <a:pt x="2013" y="1190"/>
                    </a:lnTo>
                    <a:lnTo>
                      <a:pt x="1956" y="1219"/>
                    </a:lnTo>
                    <a:lnTo>
                      <a:pt x="2013" y="1304"/>
                    </a:lnTo>
                    <a:lnTo>
                      <a:pt x="1956" y="1360"/>
                    </a:lnTo>
                    <a:lnTo>
                      <a:pt x="1899" y="1275"/>
                    </a:lnTo>
                    <a:lnTo>
                      <a:pt x="1701" y="1190"/>
                    </a:lnTo>
                    <a:lnTo>
                      <a:pt x="1701" y="1105"/>
                    </a:lnTo>
                    <a:lnTo>
                      <a:pt x="1474" y="850"/>
                    </a:lnTo>
                    <a:lnTo>
                      <a:pt x="1219" y="765"/>
                    </a:lnTo>
                    <a:lnTo>
                      <a:pt x="1190" y="567"/>
                    </a:lnTo>
                    <a:lnTo>
                      <a:pt x="1247" y="453"/>
                    </a:lnTo>
                    <a:lnTo>
                      <a:pt x="1219" y="368"/>
                    </a:lnTo>
                    <a:lnTo>
                      <a:pt x="1134" y="368"/>
                    </a:lnTo>
                    <a:lnTo>
                      <a:pt x="1134" y="255"/>
                    </a:lnTo>
                    <a:lnTo>
                      <a:pt x="1219" y="141"/>
                    </a:lnTo>
                    <a:lnTo>
                      <a:pt x="1275" y="113"/>
                    </a:lnTo>
                    <a:lnTo>
                      <a:pt x="1361" y="85"/>
                    </a:lnTo>
                    <a:lnTo>
                      <a:pt x="1247" y="0"/>
                    </a:lnTo>
                    <a:lnTo>
                      <a:pt x="1105" y="0"/>
                    </a:lnTo>
                    <a:lnTo>
                      <a:pt x="1049" y="85"/>
                    </a:lnTo>
                    <a:lnTo>
                      <a:pt x="992" y="28"/>
                    </a:lnTo>
                    <a:lnTo>
                      <a:pt x="737" y="56"/>
                    </a:lnTo>
                    <a:lnTo>
                      <a:pt x="708" y="113"/>
                    </a:lnTo>
                    <a:lnTo>
                      <a:pt x="623" y="113"/>
                    </a:lnTo>
                    <a:lnTo>
                      <a:pt x="453" y="311"/>
                    </a:lnTo>
                    <a:lnTo>
                      <a:pt x="510" y="538"/>
                    </a:lnTo>
                    <a:close/>
                  </a:path>
                </a:pathLst>
              </a:custGeom>
              <a:solidFill>
                <a:srgbClr val="99CC00"/>
              </a:soli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02" name="Freeform 7">
                <a:extLst>
                  <a:ext uri="{FF2B5EF4-FFF2-40B4-BE49-F238E27FC236}">
                    <a16:creationId xmlns:a16="http://schemas.microsoft.com/office/drawing/2014/main" id="{A2C34639-CF63-4258-A361-EB96E4F64D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33" y="602"/>
                <a:ext cx="1842" cy="1644"/>
              </a:xfrm>
              <a:custGeom>
                <a:avLst/>
                <a:gdLst>
                  <a:gd name="T0" fmla="*/ 992 w 1842"/>
                  <a:gd name="T1" fmla="*/ 1474 h 1644"/>
                  <a:gd name="T2" fmla="*/ 1049 w 1842"/>
                  <a:gd name="T3" fmla="*/ 1474 h 1644"/>
                  <a:gd name="T4" fmla="*/ 1049 w 1842"/>
                  <a:gd name="T5" fmla="*/ 1389 h 1644"/>
                  <a:gd name="T6" fmla="*/ 1020 w 1842"/>
                  <a:gd name="T7" fmla="*/ 1332 h 1644"/>
                  <a:gd name="T8" fmla="*/ 1049 w 1842"/>
                  <a:gd name="T9" fmla="*/ 1304 h 1644"/>
                  <a:gd name="T10" fmla="*/ 1134 w 1842"/>
                  <a:gd name="T11" fmla="*/ 1304 h 1644"/>
                  <a:gd name="T12" fmla="*/ 1190 w 1842"/>
                  <a:gd name="T13" fmla="*/ 1162 h 1644"/>
                  <a:gd name="T14" fmla="*/ 1105 w 1842"/>
                  <a:gd name="T15" fmla="*/ 1134 h 1644"/>
                  <a:gd name="T16" fmla="*/ 1020 w 1842"/>
                  <a:gd name="T17" fmla="*/ 1190 h 1644"/>
                  <a:gd name="T18" fmla="*/ 964 w 1842"/>
                  <a:gd name="T19" fmla="*/ 1190 h 1644"/>
                  <a:gd name="T20" fmla="*/ 879 w 1842"/>
                  <a:gd name="T21" fmla="*/ 1105 h 1644"/>
                  <a:gd name="T22" fmla="*/ 822 w 1842"/>
                  <a:gd name="T23" fmla="*/ 1134 h 1644"/>
                  <a:gd name="T24" fmla="*/ 879 w 1842"/>
                  <a:gd name="T25" fmla="*/ 1219 h 1644"/>
                  <a:gd name="T26" fmla="*/ 822 w 1842"/>
                  <a:gd name="T27" fmla="*/ 1275 h 1644"/>
                  <a:gd name="T28" fmla="*/ 765 w 1842"/>
                  <a:gd name="T29" fmla="*/ 1190 h 1644"/>
                  <a:gd name="T30" fmla="*/ 567 w 1842"/>
                  <a:gd name="T31" fmla="*/ 1105 h 1644"/>
                  <a:gd name="T32" fmla="*/ 567 w 1842"/>
                  <a:gd name="T33" fmla="*/ 1020 h 1644"/>
                  <a:gd name="T34" fmla="*/ 340 w 1842"/>
                  <a:gd name="T35" fmla="*/ 765 h 1644"/>
                  <a:gd name="T36" fmla="*/ 85 w 1842"/>
                  <a:gd name="T37" fmla="*/ 680 h 1644"/>
                  <a:gd name="T38" fmla="*/ 56 w 1842"/>
                  <a:gd name="T39" fmla="*/ 482 h 1644"/>
                  <a:gd name="T40" fmla="*/ 113 w 1842"/>
                  <a:gd name="T41" fmla="*/ 368 h 1644"/>
                  <a:gd name="T42" fmla="*/ 85 w 1842"/>
                  <a:gd name="T43" fmla="*/ 283 h 1644"/>
                  <a:gd name="T44" fmla="*/ 0 w 1842"/>
                  <a:gd name="T45" fmla="*/ 283 h 1644"/>
                  <a:gd name="T46" fmla="*/ 0 w 1842"/>
                  <a:gd name="T47" fmla="*/ 170 h 1644"/>
                  <a:gd name="T48" fmla="*/ 85 w 1842"/>
                  <a:gd name="T49" fmla="*/ 56 h 1644"/>
                  <a:gd name="T50" fmla="*/ 227 w 1842"/>
                  <a:gd name="T51" fmla="*/ 0 h 1644"/>
                  <a:gd name="T52" fmla="*/ 595 w 1842"/>
                  <a:gd name="T53" fmla="*/ 56 h 1644"/>
                  <a:gd name="T54" fmla="*/ 708 w 1842"/>
                  <a:gd name="T55" fmla="*/ 141 h 1644"/>
                  <a:gd name="T56" fmla="*/ 935 w 1842"/>
                  <a:gd name="T57" fmla="*/ 141 h 1644"/>
                  <a:gd name="T58" fmla="*/ 1105 w 1842"/>
                  <a:gd name="T59" fmla="*/ 312 h 1644"/>
                  <a:gd name="T60" fmla="*/ 1162 w 1842"/>
                  <a:gd name="T61" fmla="*/ 283 h 1644"/>
                  <a:gd name="T62" fmla="*/ 1332 w 1842"/>
                  <a:gd name="T63" fmla="*/ 510 h 1644"/>
                  <a:gd name="T64" fmla="*/ 1502 w 1842"/>
                  <a:gd name="T65" fmla="*/ 538 h 1644"/>
                  <a:gd name="T66" fmla="*/ 1531 w 1842"/>
                  <a:gd name="T67" fmla="*/ 680 h 1644"/>
                  <a:gd name="T68" fmla="*/ 1502 w 1842"/>
                  <a:gd name="T69" fmla="*/ 765 h 1644"/>
                  <a:gd name="T70" fmla="*/ 1502 w 1842"/>
                  <a:gd name="T71" fmla="*/ 822 h 1644"/>
                  <a:gd name="T72" fmla="*/ 1616 w 1842"/>
                  <a:gd name="T73" fmla="*/ 879 h 1644"/>
                  <a:gd name="T74" fmla="*/ 1814 w 1842"/>
                  <a:gd name="T75" fmla="*/ 850 h 1644"/>
                  <a:gd name="T76" fmla="*/ 1814 w 1842"/>
                  <a:gd name="T77" fmla="*/ 992 h 1644"/>
                  <a:gd name="T78" fmla="*/ 1786 w 1842"/>
                  <a:gd name="T79" fmla="*/ 992 h 1644"/>
                  <a:gd name="T80" fmla="*/ 1757 w 1842"/>
                  <a:gd name="T81" fmla="*/ 1049 h 1644"/>
                  <a:gd name="T82" fmla="*/ 1786 w 1842"/>
                  <a:gd name="T83" fmla="*/ 1162 h 1644"/>
                  <a:gd name="T84" fmla="*/ 1757 w 1842"/>
                  <a:gd name="T85" fmla="*/ 1219 h 1644"/>
                  <a:gd name="T86" fmla="*/ 1842 w 1842"/>
                  <a:gd name="T87" fmla="*/ 1275 h 1644"/>
                  <a:gd name="T88" fmla="*/ 1786 w 1842"/>
                  <a:gd name="T89" fmla="*/ 1332 h 1644"/>
                  <a:gd name="T90" fmla="*/ 1757 w 1842"/>
                  <a:gd name="T91" fmla="*/ 1417 h 1644"/>
                  <a:gd name="T92" fmla="*/ 1672 w 1842"/>
                  <a:gd name="T93" fmla="*/ 1474 h 1644"/>
                  <a:gd name="T94" fmla="*/ 1531 w 1842"/>
                  <a:gd name="T95" fmla="*/ 1417 h 1644"/>
                  <a:gd name="T96" fmla="*/ 1502 w 1842"/>
                  <a:gd name="T97" fmla="*/ 1417 h 1644"/>
                  <a:gd name="T98" fmla="*/ 1389 w 1842"/>
                  <a:gd name="T99" fmla="*/ 1389 h 1644"/>
                  <a:gd name="T100" fmla="*/ 1304 w 1842"/>
                  <a:gd name="T101" fmla="*/ 1417 h 1644"/>
                  <a:gd name="T102" fmla="*/ 1304 w 1842"/>
                  <a:gd name="T103" fmla="*/ 1502 h 1644"/>
                  <a:gd name="T104" fmla="*/ 1247 w 1842"/>
                  <a:gd name="T105" fmla="*/ 1531 h 1644"/>
                  <a:gd name="T106" fmla="*/ 1219 w 1842"/>
                  <a:gd name="T107" fmla="*/ 1474 h 1644"/>
                  <a:gd name="T108" fmla="*/ 1162 w 1842"/>
                  <a:gd name="T109" fmla="*/ 1502 h 1644"/>
                  <a:gd name="T110" fmla="*/ 1162 w 1842"/>
                  <a:gd name="T111" fmla="*/ 1559 h 1644"/>
                  <a:gd name="T112" fmla="*/ 1077 w 1842"/>
                  <a:gd name="T113" fmla="*/ 1644 h 1644"/>
                  <a:gd name="T114" fmla="*/ 992 w 1842"/>
                  <a:gd name="T115" fmla="*/ 1474 h 1644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0" t="0" r="r" b="b"/>
                <a:pathLst>
                  <a:path w="1842" h="1644">
                    <a:moveTo>
                      <a:pt x="992" y="1474"/>
                    </a:moveTo>
                    <a:lnTo>
                      <a:pt x="1049" y="1474"/>
                    </a:lnTo>
                    <a:lnTo>
                      <a:pt x="1049" y="1389"/>
                    </a:lnTo>
                    <a:lnTo>
                      <a:pt x="1020" y="1332"/>
                    </a:lnTo>
                    <a:lnTo>
                      <a:pt x="1049" y="1304"/>
                    </a:lnTo>
                    <a:lnTo>
                      <a:pt x="1134" y="1304"/>
                    </a:lnTo>
                    <a:lnTo>
                      <a:pt x="1190" y="1162"/>
                    </a:lnTo>
                    <a:lnTo>
                      <a:pt x="1105" y="1134"/>
                    </a:lnTo>
                    <a:lnTo>
                      <a:pt x="1020" y="1190"/>
                    </a:lnTo>
                    <a:lnTo>
                      <a:pt x="964" y="1190"/>
                    </a:lnTo>
                    <a:lnTo>
                      <a:pt x="879" y="1105"/>
                    </a:lnTo>
                    <a:lnTo>
                      <a:pt x="822" y="1134"/>
                    </a:lnTo>
                    <a:lnTo>
                      <a:pt x="879" y="1219"/>
                    </a:lnTo>
                    <a:lnTo>
                      <a:pt x="822" y="1275"/>
                    </a:lnTo>
                    <a:lnTo>
                      <a:pt x="765" y="1190"/>
                    </a:lnTo>
                    <a:lnTo>
                      <a:pt x="567" y="1105"/>
                    </a:lnTo>
                    <a:lnTo>
                      <a:pt x="567" y="1020"/>
                    </a:lnTo>
                    <a:lnTo>
                      <a:pt x="340" y="765"/>
                    </a:lnTo>
                    <a:lnTo>
                      <a:pt x="85" y="680"/>
                    </a:lnTo>
                    <a:lnTo>
                      <a:pt x="56" y="482"/>
                    </a:lnTo>
                    <a:lnTo>
                      <a:pt x="113" y="368"/>
                    </a:lnTo>
                    <a:lnTo>
                      <a:pt x="85" y="283"/>
                    </a:lnTo>
                    <a:lnTo>
                      <a:pt x="0" y="283"/>
                    </a:lnTo>
                    <a:lnTo>
                      <a:pt x="0" y="170"/>
                    </a:lnTo>
                    <a:lnTo>
                      <a:pt x="85" y="56"/>
                    </a:lnTo>
                    <a:lnTo>
                      <a:pt x="227" y="0"/>
                    </a:lnTo>
                    <a:lnTo>
                      <a:pt x="595" y="56"/>
                    </a:lnTo>
                    <a:lnTo>
                      <a:pt x="708" y="141"/>
                    </a:lnTo>
                    <a:lnTo>
                      <a:pt x="935" y="141"/>
                    </a:lnTo>
                    <a:lnTo>
                      <a:pt x="1105" y="312"/>
                    </a:lnTo>
                    <a:lnTo>
                      <a:pt x="1162" y="283"/>
                    </a:lnTo>
                    <a:lnTo>
                      <a:pt x="1332" y="510"/>
                    </a:lnTo>
                    <a:lnTo>
                      <a:pt x="1502" y="538"/>
                    </a:lnTo>
                    <a:lnTo>
                      <a:pt x="1531" y="680"/>
                    </a:lnTo>
                    <a:lnTo>
                      <a:pt x="1502" y="765"/>
                    </a:lnTo>
                    <a:lnTo>
                      <a:pt x="1502" y="822"/>
                    </a:lnTo>
                    <a:lnTo>
                      <a:pt x="1616" y="879"/>
                    </a:lnTo>
                    <a:lnTo>
                      <a:pt x="1814" y="850"/>
                    </a:lnTo>
                    <a:lnTo>
                      <a:pt x="1814" y="992"/>
                    </a:lnTo>
                    <a:lnTo>
                      <a:pt x="1786" y="992"/>
                    </a:lnTo>
                    <a:lnTo>
                      <a:pt x="1757" y="1049"/>
                    </a:lnTo>
                    <a:lnTo>
                      <a:pt x="1786" y="1162"/>
                    </a:lnTo>
                    <a:lnTo>
                      <a:pt x="1757" y="1219"/>
                    </a:lnTo>
                    <a:lnTo>
                      <a:pt x="1842" y="1275"/>
                    </a:lnTo>
                    <a:lnTo>
                      <a:pt x="1786" y="1332"/>
                    </a:lnTo>
                    <a:lnTo>
                      <a:pt x="1757" y="1417"/>
                    </a:lnTo>
                    <a:lnTo>
                      <a:pt x="1672" y="1474"/>
                    </a:lnTo>
                    <a:lnTo>
                      <a:pt x="1531" y="1417"/>
                    </a:lnTo>
                    <a:lnTo>
                      <a:pt x="1502" y="1417"/>
                    </a:lnTo>
                    <a:lnTo>
                      <a:pt x="1389" y="1389"/>
                    </a:lnTo>
                    <a:lnTo>
                      <a:pt x="1304" y="1417"/>
                    </a:lnTo>
                    <a:lnTo>
                      <a:pt x="1304" y="1502"/>
                    </a:lnTo>
                    <a:lnTo>
                      <a:pt x="1247" y="1531"/>
                    </a:lnTo>
                    <a:lnTo>
                      <a:pt x="1219" y="1474"/>
                    </a:lnTo>
                    <a:lnTo>
                      <a:pt x="1162" y="1502"/>
                    </a:lnTo>
                    <a:lnTo>
                      <a:pt x="1162" y="1559"/>
                    </a:lnTo>
                    <a:lnTo>
                      <a:pt x="1077" y="1644"/>
                    </a:lnTo>
                    <a:lnTo>
                      <a:pt x="992" y="1474"/>
                    </a:lnTo>
                    <a:close/>
                  </a:path>
                </a:pathLst>
              </a:custGeom>
              <a:solidFill>
                <a:srgbClr val="99CC00"/>
              </a:soli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03" name="Freeform 8">
                <a:extLst>
                  <a:ext uri="{FF2B5EF4-FFF2-40B4-BE49-F238E27FC236}">
                    <a16:creationId xmlns:a16="http://schemas.microsoft.com/office/drawing/2014/main" id="{303893C9-E785-4D17-895E-5D19B6120C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76" y="1991"/>
                <a:ext cx="1956" cy="1304"/>
              </a:xfrm>
              <a:custGeom>
                <a:avLst/>
                <a:gdLst>
                  <a:gd name="T0" fmla="*/ 85 w 1956"/>
                  <a:gd name="T1" fmla="*/ 510 h 1304"/>
                  <a:gd name="T2" fmla="*/ 255 w 1956"/>
                  <a:gd name="T3" fmla="*/ 765 h 1304"/>
                  <a:gd name="T4" fmla="*/ 425 w 1956"/>
                  <a:gd name="T5" fmla="*/ 737 h 1304"/>
                  <a:gd name="T6" fmla="*/ 397 w 1956"/>
                  <a:gd name="T7" fmla="*/ 595 h 1304"/>
                  <a:gd name="T8" fmla="*/ 482 w 1956"/>
                  <a:gd name="T9" fmla="*/ 510 h 1304"/>
                  <a:gd name="T10" fmla="*/ 482 w 1956"/>
                  <a:gd name="T11" fmla="*/ 397 h 1304"/>
                  <a:gd name="T12" fmla="*/ 624 w 1956"/>
                  <a:gd name="T13" fmla="*/ 227 h 1304"/>
                  <a:gd name="T14" fmla="*/ 624 w 1956"/>
                  <a:gd name="T15" fmla="*/ 170 h 1304"/>
                  <a:gd name="T16" fmla="*/ 765 w 1956"/>
                  <a:gd name="T17" fmla="*/ 170 h 1304"/>
                  <a:gd name="T18" fmla="*/ 851 w 1956"/>
                  <a:gd name="T19" fmla="*/ 198 h 1304"/>
                  <a:gd name="T20" fmla="*/ 1049 w 1956"/>
                  <a:gd name="T21" fmla="*/ 85 h 1304"/>
                  <a:gd name="T22" fmla="*/ 1219 w 1956"/>
                  <a:gd name="T23" fmla="*/ 170 h 1304"/>
                  <a:gd name="T24" fmla="*/ 1276 w 1956"/>
                  <a:gd name="T25" fmla="*/ 85 h 1304"/>
                  <a:gd name="T26" fmla="*/ 1361 w 1956"/>
                  <a:gd name="T27" fmla="*/ 113 h 1304"/>
                  <a:gd name="T28" fmla="*/ 1446 w 1956"/>
                  <a:gd name="T29" fmla="*/ 0 h 1304"/>
                  <a:gd name="T30" fmla="*/ 1588 w 1956"/>
                  <a:gd name="T31" fmla="*/ 28 h 1304"/>
                  <a:gd name="T32" fmla="*/ 1814 w 1956"/>
                  <a:gd name="T33" fmla="*/ 28 h 1304"/>
                  <a:gd name="T34" fmla="*/ 1843 w 1956"/>
                  <a:gd name="T35" fmla="*/ 255 h 1304"/>
                  <a:gd name="T36" fmla="*/ 1843 w 1956"/>
                  <a:gd name="T37" fmla="*/ 680 h 1304"/>
                  <a:gd name="T38" fmla="*/ 1956 w 1956"/>
                  <a:gd name="T39" fmla="*/ 1105 h 1304"/>
                  <a:gd name="T40" fmla="*/ 1786 w 1956"/>
                  <a:gd name="T41" fmla="*/ 1077 h 1304"/>
                  <a:gd name="T42" fmla="*/ 1758 w 1956"/>
                  <a:gd name="T43" fmla="*/ 794 h 1304"/>
                  <a:gd name="T44" fmla="*/ 1588 w 1956"/>
                  <a:gd name="T45" fmla="*/ 794 h 1304"/>
                  <a:gd name="T46" fmla="*/ 1474 w 1956"/>
                  <a:gd name="T47" fmla="*/ 879 h 1304"/>
                  <a:gd name="T48" fmla="*/ 1361 w 1956"/>
                  <a:gd name="T49" fmla="*/ 1049 h 1304"/>
                  <a:gd name="T50" fmla="*/ 1219 w 1956"/>
                  <a:gd name="T51" fmla="*/ 1219 h 1304"/>
                  <a:gd name="T52" fmla="*/ 1077 w 1956"/>
                  <a:gd name="T53" fmla="*/ 1134 h 1304"/>
                  <a:gd name="T54" fmla="*/ 879 w 1956"/>
                  <a:gd name="T55" fmla="*/ 1105 h 1304"/>
                  <a:gd name="T56" fmla="*/ 680 w 1956"/>
                  <a:gd name="T57" fmla="*/ 1134 h 1304"/>
                  <a:gd name="T58" fmla="*/ 652 w 1956"/>
                  <a:gd name="T59" fmla="*/ 1247 h 1304"/>
                  <a:gd name="T60" fmla="*/ 567 w 1956"/>
                  <a:gd name="T61" fmla="*/ 1247 h 1304"/>
                  <a:gd name="T62" fmla="*/ 454 w 1956"/>
                  <a:gd name="T63" fmla="*/ 1162 h 1304"/>
                  <a:gd name="T64" fmla="*/ 369 w 1956"/>
                  <a:gd name="T65" fmla="*/ 935 h 1304"/>
                  <a:gd name="T66" fmla="*/ 170 w 1956"/>
                  <a:gd name="T67" fmla="*/ 822 h 1304"/>
                  <a:gd name="T68" fmla="*/ 0 w 1956"/>
                  <a:gd name="T69" fmla="*/ 538 h 1304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1956" h="1304">
                    <a:moveTo>
                      <a:pt x="0" y="538"/>
                    </a:moveTo>
                    <a:lnTo>
                      <a:pt x="85" y="510"/>
                    </a:lnTo>
                    <a:lnTo>
                      <a:pt x="227" y="709"/>
                    </a:lnTo>
                    <a:lnTo>
                      <a:pt x="255" y="765"/>
                    </a:lnTo>
                    <a:lnTo>
                      <a:pt x="369" y="794"/>
                    </a:lnTo>
                    <a:lnTo>
                      <a:pt x="425" y="737"/>
                    </a:lnTo>
                    <a:lnTo>
                      <a:pt x="397" y="709"/>
                    </a:lnTo>
                    <a:lnTo>
                      <a:pt x="397" y="595"/>
                    </a:lnTo>
                    <a:lnTo>
                      <a:pt x="482" y="595"/>
                    </a:lnTo>
                    <a:lnTo>
                      <a:pt x="482" y="510"/>
                    </a:lnTo>
                    <a:lnTo>
                      <a:pt x="595" y="482"/>
                    </a:lnTo>
                    <a:lnTo>
                      <a:pt x="482" y="397"/>
                    </a:lnTo>
                    <a:lnTo>
                      <a:pt x="680" y="283"/>
                    </a:lnTo>
                    <a:lnTo>
                      <a:pt x="624" y="227"/>
                    </a:lnTo>
                    <a:lnTo>
                      <a:pt x="680" y="198"/>
                    </a:lnTo>
                    <a:lnTo>
                      <a:pt x="624" y="170"/>
                    </a:lnTo>
                    <a:lnTo>
                      <a:pt x="680" y="113"/>
                    </a:lnTo>
                    <a:lnTo>
                      <a:pt x="765" y="170"/>
                    </a:lnTo>
                    <a:lnTo>
                      <a:pt x="794" y="113"/>
                    </a:lnTo>
                    <a:lnTo>
                      <a:pt x="851" y="198"/>
                    </a:lnTo>
                    <a:lnTo>
                      <a:pt x="992" y="170"/>
                    </a:lnTo>
                    <a:lnTo>
                      <a:pt x="1049" y="85"/>
                    </a:lnTo>
                    <a:lnTo>
                      <a:pt x="1134" y="255"/>
                    </a:lnTo>
                    <a:lnTo>
                      <a:pt x="1219" y="170"/>
                    </a:lnTo>
                    <a:lnTo>
                      <a:pt x="1219" y="113"/>
                    </a:lnTo>
                    <a:lnTo>
                      <a:pt x="1276" y="85"/>
                    </a:lnTo>
                    <a:lnTo>
                      <a:pt x="1304" y="142"/>
                    </a:lnTo>
                    <a:lnTo>
                      <a:pt x="1361" y="113"/>
                    </a:lnTo>
                    <a:lnTo>
                      <a:pt x="1361" y="28"/>
                    </a:lnTo>
                    <a:lnTo>
                      <a:pt x="1446" y="0"/>
                    </a:lnTo>
                    <a:lnTo>
                      <a:pt x="1559" y="28"/>
                    </a:lnTo>
                    <a:lnTo>
                      <a:pt x="1588" y="28"/>
                    </a:lnTo>
                    <a:lnTo>
                      <a:pt x="1729" y="85"/>
                    </a:lnTo>
                    <a:lnTo>
                      <a:pt x="1814" y="28"/>
                    </a:lnTo>
                    <a:lnTo>
                      <a:pt x="1956" y="113"/>
                    </a:lnTo>
                    <a:lnTo>
                      <a:pt x="1843" y="255"/>
                    </a:lnTo>
                    <a:lnTo>
                      <a:pt x="1899" y="510"/>
                    </a:lnTo>
                    <a:lnTo>
                      <a:pt x="1843" y="680"/>
                    </a:lnTo>
                    <a:lnTo>
                      <a:pt x="1956" y="850"/>
                    </a:lnTo>
                    <a:lnTo>
                      <a:pt x="1956" y="1105"/>
                    </a:lnTo>
                    <a:lnTo>
                      <a:pt x="1871" y="1162"/>
                    </a:lnTo>
                    <a:lnTo>
                      <a:pt x="1786" y="1077"/>
                    </a:lnTo>
                    <a:lnTo>
                      <a:pt x="1729" y="964"/>
                    </a:lnTo>
                    <a:lnTo>
                      <a:pt x="1758" y="794"/>
                    </a:lnTo>
                    <a:lnTo>
                      <a:pt x="1701" y="737"/>
                    </a:lnTo>
                    <a:lnTo>
                      <a:pt x="1588" y="794"/>
                    </a:lnTo>
                    <a:lnTo>
                      <a:pt x="1531" y="935"/>
                    </a:lnTo>
                    <a:lnTo>
                      <a:pt x="1474" y="879"/>
                    </a:lnTo>
                    <a:lnTo>
                      <a:pt x="1418" y="879"/>
                    </a:lnTo>
                    <a:lnTo>
                      <a:pt x="1361" y="1049"/>
                    </a:lnTo>
                    <a:lnTo>
                      <a:pt x="1304" y="1049"/>
                    </a:lnTo>
                    <a:lnTo>
                      <a:pt x="1219" y="1219"/>
                    </a:lnTo>
                    <a:lnTo>
                      <a:pt x="1106" y="1191"/>
                    </a:lnTo>
                    <a:lnTo>
                      <a:pt x="1077" y="1134"/>
                    </a:lnTo>
                    <a:lnTo>
                      <a:pt x="907" y="1077"/>
                    </a:lnTo>
                    <a:lnTo>
                      <a:pt x="879" y="1105"/>
                    </a:lnTo>
                    <a:lnTo>
                      <a:pt x="907" y="1162"/>
                    </a:lnTo>
                    <a:lnTo>
                      <a:pt x="680" y="1134"/>
                    </a:lnTo>
                    <a:lnTo>
                      <a:pt x="709" y="1247"/>
                    </a:lnTo>
                    <a:lnTo>
                      <a:pt x="652" y="1247"/>
                    </a:lnTo>
                    <a:lnTo>
                      <a:pt x="652" y="1304"/>
                    </a:lnTo>
                    <a:lnTo>
                      <a:pt x="567" y="1247"/>
                    </a:lnTo>
                    <a:lnTo>
                      <a:pt x="539" y="1191"/>
                    </a:lnTo>
                    <a:lnTo>
                      <a:pt x="454" y="1162"/>
                    </a:lnTo>
                    <a:lnTo>
                      <a:pt x="397" y="1049"/>
                    </a:lnTo>
                    <a:lnTo>
                      <a:pt x="369" y="935"/>
                    </a:lnTo>
                    <a:lnTo>
                      <a:pt x="284" y="935"/>
                    </a:lnTo>
                    <a:lnTo>
                      <a:pt x="170" y="822"/>
                    </a:lnTo>
                    <a:lnTo>
                      <a:pt x="85" y="765"/>
                    </a:lnTo>
                    <a:lnTo>
                      <a:pt x="0" y="538"/>
                    </a:lnTo>
                    <a:close/>
                  </a:path>
                </a:pathLst>
              </a:custGeom>
              <a:solidFill>
                <a:srgbClr val="99CC00"/>
              </a:soli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04" name="Freeform 9">
                <a:extLst>
                  <a:ext uri="{FF2B5EF4-FFF2-40B4-BE49-F238E27FC236}">
                    <a16:creationId xmlns:a16="http://schemas.microsoft.com/office/drawing/2014/main" id="{BE053D16-C6AF-4A6C-BDC2-DABDC9DE86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55" y="3578"/>
                <a:ext cx="1531" cy="1843"/>
              </a:xfrm>
              <a:custGeom>
                <a:avLst/>
                <a:gdLst>
                  <a:gd name="T0" fmla="*/ 29 w 1531"/>
                  <a:gd name="T1" fmla="*/ 681 h 1843"/>
                  <a:gd name="T2" fmla="*/ 142 w 1531"/>
                  <a:gd name="T3" fmla="*/ 624 h 1843"/>
                  <a:gd name="T4" fmla="*/ 227 w 1531"/>
                  <a:gd name="T5" fmla="*/ 624 h 1843"/>
                  <a:gd name="T6" fmla="*/ 312 w 1531"/>
                  <a:gd name="T7" fmla="*/ 596 h 1843"/>
                  <a:gd name="T8" fmla="*/ 227 w 1531"/>
                  <a:gd name="T9" fmla="*/ 312 h 1843"/>
                  <a:gd name="T10" fmla="*/ 369 w 1531"/>
                  <a:gd name="T11" fmla="*/ 114 h 1843"/>
                  <a:gd name="T12" fmla="*/ 511 w 1531"/>
                  <a:gd name="T13" fmla="*/ 114 h 1843"/>
                  <a:gd name="T14" fmla="*/ 652 w 1531"/>
                  <a:gd name="T15" fmla="*/ 0 h 1843"/>
                  <a:gd name="T16" fmla="*/ 879 w 1531"/>
                  <a:gd name="T17" fmla="*/ 0 h 1843"/>
                  <a:gd name="T18" fmla="*/ 1219 w 1531"/>
                  <a:gd name="T19" fmla="*/ 369 h 1843"/>
                  <a:gd name="T20" fmla="*/ 1191 w 1531"/>
                  <a:gd name="T21" fmla="*/ 596 h 1843"/>
                  <a:gd name="T22" fmla="*/ 1276 w 1531"/>
                  <a:gd name="T23" fmla="*/ 823 h 1843"/>
                  <a:gd name="T24" fmla="*/ 1390 w 1531"/>
                  <a:gd name="T25" fmla="*/ 851 h 1843"/>
                  <a:gd name="T26" fmla="*/ 1475 w 1531"/>
                  <a:gd name="T27" fmla="*/ 1163 h 1843"/>
                  <a:gd name="T28" fmla="*/ 1503 w 1531"/>
                  <a:gd name="T29" fmla="*/ 1333 h 1843"/>
                  <a:gd name="T30" fmla="*/ 1531 w 1531"/>
                  <a:gd name="T31" fmla="*/ 1475 h 1843"/>
                  <a:gd name="T32" fmla="*/ 1446 w 1531"/>
                  <a:gd name="T33" fmla="*/ 1588 h 1843"/>
                  <a:gd name="T34" fmla="*/ 1248 w 1531"/>
                  <a:gd name="T35" fmla="*/ 1616 h 1843"/>
                  <a:gd name="T36" fmla="*/ 1248 w 1531"/>
                  <a:gd name="T37" fmla="*/ 1786 h 1843"/>
                  <a:gd name="T38" fmla="*/ 1078 w 1531"/>
                  <a:gd name="T39" fmla="*/ 1701 h 1843"/>
                  <a:gd name="T40" fmla="*/ 879 w 1531"/>
                  <a:gd name="T41" fmla="*/ 1730 h 1843"/>
                  <a:gd name="T42" fmla="*/ 709 w 1531"/>
                  <a:gd name="T43" fmla="*/ 1843 h 1843"/>
                  <a:gd name="T44" fmla="*/ 567 w 1531"/>
                  <a:gd name="T45" fmla="*/ 1701 h 1843"/>
                  <a:gd name="T46" fmla="*/ 511 w 1531"/>
                  <a:gd name="T47" fmla="*/ 1560 h 1843"/>
                  <a:gd name="T48" fmla="*/ 454 w 1531"/>
                  <a:gd name="T49" fmla="*/ 1531 h 1843"/>
                  <a:gd name="T50" fmla="*/ 511 w 1531"/>
                  <a:gd name="T51" fmla="*/ 1418 h 1843"/>
                  <a:gd name="T52" fmla="*/ 426 w 1531"/>
                  <a:gd name="T53" fmla="*/ 1276 h 1843"/>
                  <a:gd name="T54" fmla="*/ 369 w 1531"/>
                  <a:gd name="T55" fmla="*/ 1163 h 1843"/>
                  <a:gd name="T56" fmla="*/ 312 w 1531"/>
                  <a:gd name="T57" fmla="*/ 1078 h 1843"/>
                  <a:gd name="T58" fmla="*/ 369 w 1531"/>
                  <a:gd name="T59" fmla="*/ 964 h 1843"/>
                  <a:gd name="T60" fmla="*/ 256 w 1531"/>
                  <a:gd name="T61" fmla="*/ 936 h 1843"/>
                  <a:gd name="T62" fmla="*/ 114 w 1531"/>
                  <a:gd name="T63" fmla="*/ 908 h 1843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1531" h="1843">
                    <a:moveTo>
                      <a:pt x="0" y="766"/>
                    </a:moveTo>
                    <a:lnTo>
                      <a:pt x="29" y="681"/>
                    </a:lnTo>
                    <a:lnTo>
                      <a:pt x="199" y="709"/>
                    </a:lnTo>
                    <a:lnTo>
                      <a:pt x="142" y="624"/>
                    </a:lnTo>
                    <a:lnTo>
                      <a:pt x="199" y="624"/>
                    </a:lnTo>
                    <a:lnTo>
                      <a:pt x="227" y="624"/>
                    </a:lnTo>
                    <a:lnTo>
                      <a:pt x="256" y="567"/>
                    </a:lnTo>
                    <a:lnTo>
                      <a:pt x="312" y="596"/>
                    </a:lnTo>
                    <a:lnTo>
                      <a:pt x="284" y="454"/>
                    </a:lnTo>
                    <a:lnTo>
                      <a:pt x="227" y="312"/>
                    </a:lnTo>
                    <a:lnTo>
                      <a:pt x="256" y="142"/>
                    </a:lnTo>
                    <a:lnTo>
                      <a:pt x="369" y="114"/>
                    </a:lnTo>
                    <a:lnTo>
                      <a:pt x="397" y="57"/>
                    </a:lnTo>
                    <a:lnTo>
                      <a:pt x="511" y="114"/>
                    </a:lnTo>
                    <a:lnTo>
                      <a:pt x="567" y="57"/>
                    </a:lnTo>
                    <a:lnTo>
                      <a:pt x="652" y="0"/>
                    </a:lnTo>
                    <a:lnTo>
                      <a:pt x="794" y="29"/>
                    </a:lnTo>
                    <a:lnTo>
                      <a:pt x="879" y="0"/>
                    </a:lnTo>
                    <a:lnTo>
                      <a:pt x="936" y="29"/>
                    </a:lnTo>
                    <a:lnTo>
                      <a:pt x="1219" y="369"/>
                    </a:lnTo>
                    <a:lnTo>
                      <a:pt x="1191" y="454"/>
                    </a:lnTo>
                    <a:lnTo>
                      <a:pt x="1191" y="596"/>
                    </a:lnTo>
                    <a:lnTo>
                      <a:pt x="1276" y="794"/>
                    </a:lnTo>
                    <a:lnTo>
                      <a:pt x="1276" y="823"/>
                    </a:lnTo>
                    <a:lnTo>
                      <a:pt x="1418" y="823"/>
                    </a:lnTo>
                    <a:lnTo>
                      <a:pt x="1390" y="851"/>
                    </a:lnTo>
                    <a:lnTo>
                      <a:pt x="1418" y="879"/>
                    </a:lnTo>
                    <a:lnTo>
                      <a:pt x="1475" y="1163"/>
                    </a:lnTo>
                    <a:lnTo>
                      <a:pt x="1446" y="1191"/>
                    </a:lnTo>
                    <a:lnTo>
                      <a:pt x="1503" y="1333"/>
                    </a:lnTo>
                    <a:lnTo>
                      <a:pt x="1503" y="1390"/>
                    </a:lnTo>
                    <a:lnTo>
                      <a:pt x="1531" y="1475"/>
                    </a:lnTo>
                    <a:lnTo>
                      <a:pt x="1503" y="1588"/>
                    </a:lnTo>
                    <a:lnTo>
                      <a:pt x="1446" y="1588"/>
                    </a:lnTo>
                    <a:lnTo>
                      <a:pt x="1333" y="1560"/>
                    </a:lnTo>
                    <a:lnTo>
                      <a:pt x="1248" y="1616"/>
                    </a:lnTo>
                    <a:lnTo>
                      <a:pt x="1276" y="1673"/>
                    </a:lnTo>
                    <a:lnTo>
                      <a:pt x="1248" y="1786"/>
                    </a:lnTo>
                    <a:lnTo>
                      <a:pt x="1134" y="1673"/>
                    </a:lnTo>
                    <a:lnTo>
                      <a:pt x="1078" y="1701"/>
                    </a:lnTo>
                    <a:lnTo>
                      <a:pt x="936" y="1645"/>
                    </a:lnTo>
                    <a:lnTo>
                      <a:pt x="879" y="1730"/>
                    </a:lnTo>
                    <a:lnTo>
                      <a:pt x="879" y="1786"/>
                    </a:lnTo>
                    <a:lnTo>
                      <a:pt x="709" y="1843"/>
                    </a:lnTo>
                    <a:lnTo>
                      <a:pt x="738" y="1786"/>
                    </a:lnTo>
                    <a:lnTo>
                      <a:pt x="567" y="1701"/>
                    </a:lnTo>
                    <a:lnTo>
                      <a:pt x="567" y="1616"/>
                    </a:lnTo>
                    <a:lnTo>
                      <a:pt x="511" y="1560"/>
                    </a:lnTo>
                    <a:lnTo>
                      <a:pt x="511" y="1475"/>
                    </a:lnTo>
                    <a:lnTo>
                      <a:pt x="454" y="1531"/>
                    </a:lnTo>
                    <a:lnTo>
                      <a:pt x="426" y="1446"/>
                    </a:lnTo>
                    <a:lnTo>
                      <a:pt x="511" y="1418"/>
                    </a:lnTo>
                    <a:lnTo>
                      <a:pt x="511" y="1333"/>
                    </a:lnTo>
                    <a:lnTo>
                      <a:pt x="426" y="1276"/>
                    </a:lnTo>
                    <a:lnTo>
                      <a:pt x="511" y="1163"/>
                    </a:lnTo>
                    <a:lnTo>
                      <a:pt x="369" y="1163"/>
                    </a:lnTo>
                    <a:lnTo>
                      <a:pt x="341" y="1106"/>
                    </a:lnTo>
                    <a:lnTo>
                      <a:pt x="312" y="1078"/>
                    </a:lnTo>
                    <a:lnTo>
                      <a:pt x="312" y="1021"/>
                    </a:lnTo>
                    <a:lnTo>
                      <a:pt x="369" y="964"/>
                    </a:lnTo>
                    <a:lnTo>
                      <a:pt x="312" y="908"/>
                    </a:lnTo>
                    <a:lnTo>
                      <a:pt x="256" y="936"/>
                    </a:lnTo>
                    <a:lnTo>
                      <a:pt x="171" y="879"/>
                    </a:lnTo>
                    <a:lnTo>
                      <a:pt x="114" y="908"/>
                    </a:lnTo>
                    <a:lnTo>
                      <a:pt x="0" y="766"/>
                    </a:lnTo>
                    <a:close/>
                  </a:path>
                </a:pathLst>
              </a:custGeom>
              <a:solidFill>
                <a:srgbClr val="99CC00"/>
              </a:soli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05" name="Freeform 10">
                <a:extLst>
                  <a:ext uri="{FF2B5EF4-FFF2-40B4-BE49-F238E27FC236}">
                    <a16:creationId xmlns:a16="http://schemas.microsoft.com/office/drawing/2014/main" id="{FEE5BC37-135B-46B4-84D1-2E767506A2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6" y="3919"/>
                <a:ext cx="737" cy="680"/>
              </a:xfrm>
              <a:custGeom>
                <a:avLst/>
                <a:gdLst>
                  <a:gd name="T0" fmla="*/ 227 w 737"/>
                  <a:gd name="T1" fmla="*/ 538 h 680"/>
                  <a:gd name="T2" fmla="*/ 199 w 737"/>
                  <a:gd name="T3" fmla="*/ 510 h 680"/>
                  <a:gd name="T4" fmla="*/ 227 w 737"/>
                  <a:gd name="T5" fmla="*/ 482 h 680"/>
                  <a:gd name="T6" fmla="*/ 85 w 737"/>
                  <a:gd name="T7" fmla="*/ 482 h 680"/>
                  <a:gd name="T8" fmla="*/ 85 w 737"/>
                  <a:gd name="T9" fmla="*/ 453 h 680"/>
                  <a:gd name="T10" fmla="*/ 0 w 737"/>
                  <a:gd name="T11" fmla="*/ 255 h 680"/>
                  <a:gd name="T12" fmla="*/ 114 w 737"/>
                  <a:gd name="T13" fmla="*/ 226 h 680"/>
                  <a:gd name="T14" fmla="*/ 85 w 737"/>
                  <a:gd name="T15" fmla="*/ 113 h 680"/>
                  <a:gd name="T16" fmla="*/ 170 w 737"/>
                  <a:gd name="T17" fmla="*/ 28 h 680"/>
                  <a:gd name="T18" fmla="*/ 255 w 737"/>
                  <a:gd name="T19" fmla="*/ 85 h 680"/>
                  <a:gd name="T20" fmla="*/ 340 w 737"/>
                  <a:gd name="T21" fmla="*/ 113 h 680"/>
                  <a:gd name="T22" fmla="*/ 425 w 737"/>
                  <a:gd name="T23" fmla="*/ 0 h 680"/>
                  <a:gd name="T24" fmla="*/ 510 w 737"/>
                  <a:gd name="T25" fmla="*/ 85 h 680"/>
                  <a:gd name="T26" fmla="*/ 595 w 737"/>
                  <a:gd name="T27" fmla="*/ 113 h 680"/>
                  <a:gd name="T28" fmla="*/ 652 w 737"/>
                  <a:gd name="T29" fmla="*/ 226 h 680"/>
                  <a:gd name="T30" fmla="*/ 595 w 737"/>
                  <a:gd name="T31" fmla="*/ 311 h 680"/>
                  <a:gd name="T32" fmla="*/ 624 w 737"/>
                  <a:gd name="T33" fmla="*/ 396 h 680"/>
                  <a:gd name="T34" fmla="*/ 709 w 737"/>
                  <a:gd name="T35" fmla="*/ 396 h 680"/>
                  <a:gd name="T36" fmla="*/ 737 w 737"/>
                  <a:gd name="T37" fmla="*/ 510 h 680"/>
                  <a:gd name="T38" fmla="*/ 681 w 737"/>
                  <a:gd name="T39" fmla="*/ 482 h 680"/>
                  <a:gd name="T40" fmla="*/ 652 w 737"/>
                  <a:gd name="T41" fmla="*/ 425 h 680"/>
                  <a:gd name="T42" fmla="*/ 624 w 737"/>
                  <a:gd name="T43" fmla="*/ 453 h 680"/>
                  <a:gd name="T44" fmla="*/ 624 w 737"/>
                  <a:gd name="T45" fmla="*/ 510 h 680"/>
                  <a:gd name="T46" fmla="*/ 482 w 737"/>
                  <a:gd name="T47" fmla="*/ 482 h 680"/>
                  <a:gd name="T48" fmla="*/ 539 w 737"/>
                  <a:gd name="T49" fmla="*/ 623 h 680"/>
                  <a:gd name="T50" fmla="*/ 539 w 737"/>
                  <a:gd name="T51" fmla="*/ 680 h 680"/>
                  <a:gd name="T52" fmla="*/ 482 w 737"/>
                  <a:gd name="T53" fmla="*/ 652 h 680"/>
                  <a:gd name="T54" fmla="*/ 340 w 737"/>
                  <a:gd name="T55" fmla="*/ 680 h 680"/>
                  <a:gd name="T56" fmla="*/ 255 w 737"/>
                  <a:gd name="T57" fmla="*/ 510 h 680"/>
                  <a:gd name="T58" fmla="*/ 227 w 737"/>
                  <a:gd name="T59" fmla="*/ 538 h 680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0" t="0" r="r" b="b"/>
                <a:pathLst>
                  <a:path w="737" h="680">
                    <a:moveTo>
                      <a:pt x="227" y="538"/>
                    </a:moveTo>
                    <a:lnTo>
                      <a:pt x="199" y="510"/>
                    </a:lnTo>
                    <a:lnTo>
                      <a:pt x="227" y="482"/>
                    </a:lnTo>
                    <a:lnTo>
                      <a:pt x="85" y="482"/>
                    </a:lnTo>
                    <a:lnTo>
                      <a:pt x="85" y="453"/>
                    </a:lnTo>
                    <a:lnTo>
                      <a:pt x="0" y="255"/>
                    </a:lnTo>
                    <a:lnTo>
                      <a:pt x="114" y="226"/>
                    </a:lnTo>
                    <a:lnTo>
                      <a:pt x="85" y="113"/>
                    </a:lnTo>
                    <a:lnTo>
                      <a:pt x="170" y="28"/>
                    </a:lnTo>
                    <a:lnTo>
                      <a:pt x="255" y="85"/>
                    </a:lnTo>
                    <a:lnTo>
                      <a:pt x="340" y="113"/>
                    </a:lnTo>
                    <a:lnTo>
                      <a:pt x="425" y="0"/>
                    </a:lnTo>
                    <a:lnTo>
                      <a:pt x="510" y="85"/>
                    </a:lnTo>
                    <a:lnTo>
                      <a:pt x="595" y="113"/>
                    </a:lnTo>
                    <a:lnTo>
                      <a:pt x="652" y="226"/>
                    </a:lnTo>
                    <a:lnTo>
                      <a:pt x="595" y="311"/>
                    </a:lnTo>
                    <a:lnTo>
                      <a:pt x="624" y="396"/>
                    </a:lnTo>
                    <a:lnTo>
                      <a:pt x="709" y="396"/>
                    </a:lnTo>
                    <a:lnTo>
                      <a:pt x="737" y="510"/>
                    </a:lnTo>
                    <a:lnTo>
                      <a:pt x="681" y="482"/>
                    </a:lnTo>
                    <a:lnTo>
                      <a:pt x="652" y="425"/>
                    </a:lnTo>
                    <a:lnTo>
                      <a:pt x="624" y="453"/>
                    </a:lnTo>
                    <a:lnTo>
                      <a:pt x="624" y="510"/>
                    </a:lnTo>
                    <a:lnTo>
                      <a:pt x="482" y="482"/>
                    </a:lnTo>
                    <a:lnTo>
                      <a:pt x="539" y="623"/>
                    </a:lnTo>
                    <a:lnTo>
                      <a:pt x="539" y="680"/>
                    </a:lnTo>
                    <a:lnTo>
                      <a:pt x="482" y="652"/>
                    </a:lnTo>
                    <a:lnTo>
                      <a:pt x="340" y="680"/>
                    </a:lnTo>
                    <a:lnTo>
                      <a:pt x="255" y="510"/>
                    </a:lnTo>
                    <a:lnTo>
                      <a:pt x="227" y="538"/>
                    </a:lnTo>
                    <a:close/>
                  </a:path>
                </a:pathLst>
              </a:custGeom>
              <a:solidFill>
                <a:srgbClr val="99CC00"/>
              </a:soli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06" name="Freeform 11">
                <a:extLst>
                  <a:ext uri="{FF2B5EF4-FFF2-40B4-BE49-F238E27FC236}">
                    <a16:creationId xmlns:a16="http://schemas.microsoft.com/office/drawing/2014/main" id="{728204DB-2353-4387-8ECE-706753822E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70" y="2303"/>
                <a:ext cx="1219" cy="1304"/>
              </a:xfrm>
              <a:custGeom>
                <a:avLst/>
                <a:gdLst>
                  <a:gd name="T0" fmla="*/ 1021 w 1219"/>
                  <a:gd name="T1" fmla="*/ 1304 h 1304"/>
                  <a:gd name="T2" fmla="*/ 964 w 1219"/>
                  <a:gd name="T3" fmla="*/ 1275 h 1304"/>
                  <a:gd name="T4" fmla="*/ 879 w 1219"/>
                  <a:gd name="T5" fmla="*/ 1304 h 1304"/>
                  <a:gd name="T6" fmla="*/ 737 w 1219"/>
                  <a:gd name="T7" fmla="*/ 1275 h 1304"/>
                  <a:gd name="T8" fmla="*/ 369 w 1219"/>
                  <a:gd name="T9" fmla="*/ 1134 h 1304"/>
                  <a:gd name="T10" fmla="*/ 171 w 1219"/>
                  <a:gd name="T11" fmla="*/ 964 h 1304"/>
                  <a:gd name="T12" fmla="*/ 57 w 1219"/>
                  <a:gd name="T13" fmla="*/ 964 h 1304"/>
                  <a:gd name="T14" fmla="*/ 0 w 1219"/>
                  <a:gd name="T15" fmla="*/ 708 h 1304"/>
                  <a:gd name="T16" fmla="*/ 0 w 1219"/>
                  <a:gd name="T17" fmla="*/ 510 h 1304"/>
                  <a:gd name="T18" fmla="*/ 284 w 1219"/>
                  <a:gd name="T19" fmla="*/ 368 h 1304"/>
                  <a:gd name="T20" fmla="*/ 284 w 1219"/>
                  <a:gd name="T21" fmla="*/ 28 h 1304"/>
                  <a:gd name="T22" fmla="*/ 341 w 1219"/>
                  <a:gd name="T23" fmla="*/ 0 h 1304"/>
                  <a:gd name="T24" fmla="*/ 397 w 1219"/>
                  <a:gd name="T25" fmla="*/ 141 h 1304"/>
                  <a:gd name="T26" fmla="*/ 454 w 1219"/>
                  <a:gd name="T27" fmla="*/ 141 h 1304"/>
                  <a:gd name="T28" fmla="*/ 454 w 1219"/>
                  <a:gd name="T29" fmla="*/ 255 h 1304"/>
                  <a:gd name="T30" fmla="*/ 596 w 1219"/>
                  <a:gd name="T31" fmla="*/ 368 h 1304"/>
                  <a:gd name="T32" fmla="*/ 596 w 1219"/>
                  <a:gd name="T33" fmla="*/ 453 h 1304"/>
                  <a:gd name="T34" fmla="*/ 709 w 1219"/>
                  <a:gd name="T35" fmla="*/ 453 h 1304"/>
                  <a:gd name="T36" fmla="*/ 709 w 1219"/>
                  <a:gd name="T37" fmla="*/ 538 h 1304"/>
                  <a:gd name="T38" fmla="*/ 766 w 1219"/>
                  <a:gd name="T39" fmla="*/ 595 h 1304"/>
                  <a:gd name="T40" fmla="*/ 766 w 1219"/>
                  <a:gd name="T41" fmla="*/ 652 h 1304"/>
                  <a:gd name="T42" fmla="*/ 851 w 1219"/>
                  <a:gd name="T43" fmla="*/ 708 h 1304"/>
                  <a:gd name="T44" fmla="*/ 851 w 1219"/>
                  <a:gd name="T45" fmla="*/ 765 h 1304"/>
                  <a:gd name="T46" fmla="*/ 823 w 1219"/>
                  <a:gd name="T47" fmla="*/ 793 h 1304"/>
                  <a:gd name="T48" fmla="*/ 794 w 1219"/>
                  <a:gd name="T49" fmla="*/ 850 h 1304"/>
                  <a:gd name="T50" fmla="*/ 851 w 1219"/>
                  <a:gd name="T51" fmla="*/ 907 h 1304"/>
                  <a:gd name="T52" fmla="*/ 908 w 1219"/>
                  <a:gd name="T53" fmla="*/ 935 h 1304"/>
                  <a:gd name="T54" fmla="*/ 908 w 1219"/>
                  <a:gd name="T55" fmla="*/ 964 h 1304"/>
                  <a:gd name="T56" fmla="*/ 964 w 1219"/>
                  <a:gd name="T57" fmla="*/ 964 h 1304"/>
                  <a:gd name="T58" fmla="*/ 993 w 1219"/>
                  <a:gd name="T59" fmla="*/ 1077 h 1304"/>
                  <a:gd name="T60" fmla="*/ 1049 w 1219"/>
                  <a:gd name="T61" fmla="*/ 1105 h 1304"/>
                  <a:gd name="T62" fmla="*/ 1049 w 1219"/>
                  <a:gd name="T63" fmla="*/ 1190 h 1304"/>
                  <a:gd name="T64" fmla="*/ 1163 w 1219"/>
                  <a:gd name="T65" fmla="*/ 1247 h 1304"/>
                  <a:gd name="T66" fmla="*/ 1219 w 1219"/>
                  <a:gd name="T67" fmla="*/ 1247 h 1304"/>
                  <a:gd name="T68" fmla="*/ 1163 w 1219"/>
                  <a:gd name="T69" fmla="*/ 1304 h 1304"/>
                  <a:gd name="T70" fmla="*/ 1021 w 1219"/>
                  <a:gd name="T71" fmla="*/ 1304 h 1304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0" t="0" r="r" b="b"/>
                <a:pathLst>
                  <a:path w="1219" h="1304">
                    <a:moveTo>
                      <a:pt x="1021" y="1304"/>
                    </a:moveTo>
                    <a:lnTo>
                      <a:pt x="964" y="1275"/>
                    </a:lnTo>
                    <a:lnTo>
                      <a:pt x="879" y="1304"/>
                    </a:lnTo>
                    <a:lnTo>
                      <a:pt x="737" y="1275"/>
                    </a:lnTo>
                    <a:lnTo>
                      <a:pt x="369" y="1134"/>
                    </a:lnTo>
                    <a:lnTo>
                      <a:pt x="171" y="964"/>
                    </a:lnTo>
                    <a:lnTo>
                      <a:pt x="57" y="964"/>
                    </a:lnTo>
                    <a:lnTo>
                      <a:pt x="0" y="708"/>
                    </a:lnTo>
                    <a:lnTo>
                      <a:pt x="0" y="510"/>
                    </a:lnTo>
                    <a:lnTo>
                      <a:pt x="284" y="368"/>
                    </a:lnTo>
                    <a:lnTo>
                      <a:pt x="284" y="28"/>
                    </a:lnTo>
                    <a:lnTo>
                      <a:pt x="341" y="0"/>
                    </a:lnTo>
                    <a:lnTo>
                      <a:pt x="397" y="141"/>
                    </a:lnTo>
                    <a:lnTo>
                      <a:pt x="454" y="141"/>
                    </a:lnTo>
                    <a:lnTo>
                      <a:pt x="454" y="255"/>
                    </a:lnTo>
                    <a:lnTo>
                      <a:pt x="596" y="368"/>
                    </a:lnTo>
                    <a:lnTo>
                      <a:pt x="596" y="453"/>
                    </a:lnTo>
                    <a:lnTo>
                      <a:pt x="709" y="453"/>
                    </a:lnTo>
                    <a:lnTo>
                      <a:pt x="709" y="538"/>
                    </a:lnTo>
                    <a:lnTo>
                      <a:pt x="766" y="595"/>
                    </a:lnTo>
                    <a:lnTo>
                      <a:pt x="766" y="652"/>
                    </a:lnTo>
                    <a:lnTo>
                      <a:pt x="851" y="708"/>
                    </a:lnTo>
                    <a:lnTo>
                      <a:pt x="851" y="765"/>
                    </a:lnTo>
                    <a:lnTo>
                      <a:pt x="823" y="793"/>
                    </a:lnTo>
                    <a:lnTo>
                      <a:pt x="794" y="850"/>
                    </a:lnTo>
                    <a:lnTo>
                      <a:pt x="851" y="907"/>
                    </a:lnTo>
                    <a:lnTo>
                      <a:pt x="908" y="935"/>
                    </a:lnTo>
                    <a:lnTo>
                      <a:pt x="908" y="964"/>
                    </a:lnTo>
                    <a:lnTo>
                      <a:pt x="964" y="964"/>
                    </a:lnTo>
                    <a:lnTo>
                      <a:pt x="993" y="1077"/>
                    </a:lnTo>
                    <a:lnTo>
                      <a:pt x="1049" y="1105"/>
                    </a:lnTo>
                    <a:lnTo>
                      <a:pt x="1049" y="1190"/>
                    </a:lnTo>
                    <a:lnTo>
                      <a:pt x="1163" y="1247"/>
                    </a:lnTo>
                    <a:lnTo>
                      <a:pt x="1219" y="1247"/>
                    </a:lnTo>
                    <a:lnTo>
                      <a:pt x="1163" y="1304"/>
                    </a:lnTo>
                    <a:lnTo>
                      <a:pt x="1021" y="1304"/>
                    </a:lnTo>
                    <a:close/>
                  </a:path>
                </a:pathLst>
              </a:custGeom>
              <a:solidFill>
                <a:srgbClr val="99CC00"/>
              </a:soli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07" name="Freeform 12">
                <a:extLst>
                  <a:ext uri="{FF2B5EF4-FFF2-40B4-BE49-F238E27FC236}">
                    <a16:creationId xmlns:a16="http://schemas.microsoft.com/office/drawing/2014/main" id="{25169F8E-AD63-494A-9E3C-0334DF32AE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1" y="2161"/>
                <a:ext cx="1162" cy="1389"/>
              </a:xfrm>
              <a:custGeom>
                <a:avLst/>
                <a:gdLst>
                  <a:gd name="T0" fmla="*/ 878 w 1162"/>
                  <a:gd name="T1" fmla="*/ 1389 h 1389"/>
                  <a:gd name="T2" fmla="*/ 822 w 1162"/>
                  <a:gd name="T3" fmla="*/ 1389 h 1389"/>
                  <a:gd name="T4" fmla="*/ 708 w 1162"/>
                  <a:gd name="T5" fmla="*/ 1332 h 1389"/>
                  <a:gd name="T6" fmla="*/ 708 w 1162"/>
                  <a:gd name="T7" fmla="*/ 1247 h 1389"/>
                  <a:gd name="T8" fmla="*/ 652 w 1162"/>
                  <a:gd name="T9" fmla="*/ 1219 h 1389"/>
                  <a:gd name="T10" fmla="*/ 623 w 1162"/>
                  <a:gd name="T11" fmla="*/ 1106 h 1389"/>
                  <a:gd name="T12" fmla="*/ 567 w 1162"/>
                  <a:gd name="T13" fmla="*/ 1106 h 1389"/>
                  <a:gd name="T14" fmla="*/ 567 w 1162"/>
                  <a:gd name="T15" fmla="*/ 1077 h 1389"/>
                  <a:gd name="T16" fmla="*/ 510 w 1162"/>
                  <a:gd name="T17" fmla="*/ 1049 h 1389"/>
                  <a:gd name="T18" fmla="*/ 453 w 1162"/>
                  <a:gd name="T19" fmla="*/ 992 h 1389"/>
                  <a:gd name="T20" fmla="*/ 482 w 1162"/>
                  <a:gd name="T21" fmla="*/ 935 h 1389"/>
                  <a:gd name="T22" fmla="*/ 510 w 1162"/>
                  <a:gd name="T23" fmla="*/ 907 h 1389"/>
                  <a:gd name="T24" fmla="*/ 510 w 1162"/>
                  <a:gd name="T25" fmla="*/ 850 h 1389"/>
                  <a:gd name="T26" fmla="*/ 425 w 1162"/>
                  <a:gd name="T27" fmla="*/ 794 h 1389"/>
                  <a:gd name="T28" fmla="*/ 425 w 1162"/>
                  <a:gd name="T29" fmla="*/ 737 h 1389"/>
                  <a:gd name="T30" fmla="*/ 368 w 1162"/>
                  <a:gd name="T31" fmla="*/ 680 h 1389"/>
                  <a:gd name="T32" fmla="*/ 368 w 1162"/>
                  <a:gd name="T33" fmla="*/ 595 h 1389"/>
                  <a:gd name="T34" fmla="*/ 255 w 1162"/>
                  <a:gd name="T35" fmla="*/ 595 h 1389"/>
                  <a:gd name="T36" fmla="*/ 255 w 1162"/>
                  <a:gd name="T37" fmla="*/ 510 h 1389"/>
                  <a:gd name="T38" fmla="*/ 113 w 1162"/>
                  <a:gd name="T39" fmla="*/ 397 h 1389"/>
                  <a:gd name="T40" fmla="*/ 113 w 1162"/>
                  <a:gd name="T41" fmla="*/ 283 h 1389"/>
                  <a:gd name="T42" fmla="*/ 56 w 1162"/>
                  <a:gd name="T43" fmla="*/ 283 h 1389"/>
                  <a:gd name="T44" fmla="*/ 0 w 1162"/>
                  <a:gd name="T45" fmla="*/ 142 h 1389"/>
                  <a:gd name="T46" fmla="*/ 56 w 1162"/>
                  <a:gd name="T47" fmla="*/ 142 h 1389"/>
                  <a:gd name="T48" fmla="*/ 226 w 1162"/>
                  <a:gd name="T49" fmla="*/ 0 h 1389"/>
                  <a:gd name="T50" fmla="*/ 283 w 1162"/>
                  <a:gd name="T51" fmla="*/ 0 h 1389"/>
                  <a:gd name="T52" fmla="*/ 340 w 1162"/>
                  <a:gd name="T53" fmla="*/ 28 h 1389"/>
                  <a:gd name="T54" fmla="*/ 368 w 1162"/>
                  <a:gd name="T55" fmla="*/ 113 h 1389"/>
                  <a:gd name="T56" fmla="*/ 680 w 1162"/>
                  <a:gd name="T57" fmla="*/ 283 h 1389"/>
                  <a:gd name="T58" fmla="*/ 708 w 1162"/>
                  <a:gd name="T59" fmla="*/ 340 h 1389"/>
                  <a:gd name="T60" fmla="*/ 765 w 1162"/>
                  <a:gd name="T61" fmla="*/ 368 h 1389"/>
                  <a:gd name="T62" fmla="*/ 850 w 1162"/>
                  <a:gd name="T63" fmla="*/ 595 h 1389"/>
                  <a:gd name="T64" fmla="*/ 935 w 1162"/>
                  <a:gd name="T65" fmla="*/ 652 h 1389"/>
                  <a:gd name="T66" fmla="*/ 1049 w 1162"/>
                  <a:gd name="T67" fmla="*/ 765 h 1389"/>
                  <a:gd name="T68" fmla="*/ 1134 w 1162"/>
                  <a:gd name="T69" fmla="*/ 765 h 1389"/>
                  <a:gd name="T70" fmla="*/ 1162 w 1162"/>
                  <a:gd name="T71" fmla="*/ 879 h 1389"/>
                  <a:gd name="T72" fmla="*/ 1105 w 1162"/>
                  <a:gd name="T73" fmla="*/ 850 h 1389"/>
                  <a:gd name="T74" fmla="*/ 1049 w 1162"/>
                  <a:gd name="T75" fmla="*/ 1021 h 1389"/>
                  <a:gd name="T76" fmla="*/ 1105 w 1162"/>
                  <a:gd name="T77" fmla="*/ 1106 h 1389"/>
                  <a:gd name="T78" fmla="*/ 1049 w 1162"/>
                  <a:gd name="T79" fmla="*/ 1162 h 1389"/>
                  <a:gd name="T80" fmla="*/ 1077 w 1162"/>
                  <a:gd name="T81" fmla="*/ 1219 h 1389"/>
                  <a:gd name="T82" fmla="*/ 992 w 1162"/>
                  <a:gd name="T83" fmla="*/ 1247 h 1389"/>
                  <a:gd name="T84" fmla="*/ 1020 w 1162"/>
                  <a:gd name="T85" fmla="*/ 1304 h 1389"/>
                  <a:gd name="T86" fmla="*/ 992 w 1162"/>
                  <a:gd name="T87" fmla="*/ 1389 h 1389"/>
                  <a:gd name="T88" fmla="*/ 907 w 1162"/>
                  <a:gd name="T89" fmla="*/ 1389 h 1389"/>
                  <a:gd name="T90" fmla="*/ 878 w 1162"/>
                  <a:gd name="T91" fmla="*/ 1389 h 1389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0" t="0" r="r" b="b"/>
                <a:pathLst>
                  <a:path w="1162" h="1389">
                    <a:moveTo>
                      <a:pt x="878" y="1389"/>
                    </a:moveTo>
                    <a:lnTo>
                      <a:pt x="822" y="1389"/>
                    </a:lnTo>
                    <a:lnTo>
                      <a:pt x="708" y="1332"/>
                    </a:lnTo>
                    <a:lnTo>
                      <a:pt x="708" y="1247"/>
                    </a:lnTo>
                    <a:lnTo>
                      <a:pt x="652" y="1219"/>
                    </a:lnTo>
                    <a:lnTo>
                      <a:pt x="623" y="1106"/>
                    </a:lnTo>
                    <a:lnTo>
                      <a:pt x="567" y="1106"/>
                    </a:lnTo>
                    <a:lnTo>
                      <a:pt x="567" y="1077"/>
                    </a:lnTo>
                    <a:lnTo>
                      <a:pt x="510" y="1049"/>
                    </a:lnTo>
                    <a:lnTo>
                      <a:pt x="453" y="992"/>
                    </a:lnTo>
                    <a:lnTo>
                      <a:pt x="482" y="935"/>
                    </a:lnTo>
                    <a:lnTo>
                      <a:pt x="510" y="907"/>
                    </a:lnTo>
                    <a:lnTo>
                      <a:pt x="510" y="850"/>
                    </a:lnTo>
                    <a:lnTo>
                      <a:pt x="425" y="794"/>
                    </a:lnTo>
                    <a:lnTo>
                      <a:pt x="425" y="737"/>
                    </a:lnTo>
                    <a:lnTo>
                      <a:pt x="368" y="680"/>
                    </a:lnTo>
                    <a:lnTo>
                      <a:pt x="368" y="595"/>
                    </a:lnTo>
                    <a:lnTo>
                      <a:pt x="255" y="595"/>
                    </a:lnTo>
                    <a:lnTo>
                      <a:pt x="255" y="510"/>
                    </a:lnTo>
                    <a:lnTo>
                      <a:pt x="113" y="397"/>
                    </a:lnTo>
                    <a:lnTo>
                      <a:pt x="113" y="283"/>
                    </a:lnTo>
                    <a:lnTo>
                      <a:pt x="56" y="283"/>
                    </a:lnTo>
                    <a:lnTo>
                      <a:pt x="0" y="142"/>
                    </a:lnTo>
                    <a:lnTo>
                      <a:pt x="56" y="142"/>
                    </a:lnTo>
                    <a:lnTo>
                      <a:pt x="226" y="0"/>
                    </a:lnTo>
                    <a:lnTo>
                      <a:pt x="283" y="0"/>
                    </a:lnTo>
                    <a:lnTo>
                      <a:pt x="340" y="28"/>
                    </a:lnTo>
                    <a:lnTo>
                      <a:pt x="368" y="113"/>
                    </a:lnTo>
                    <a:lnTo>
                      <a:pt x="680" y="283"/>
                    </a:lnTo>
                    <a:lnTo>
                      <a:pt x="708" y="340"/>
                    </a:lnTo>
                    <a:lnTo>
                      <a:pt x="765" y="368"/>
                    </a:lnTo>
                    <a:lnTo>
                      <a:pt x="850" y="595"/>
                    </a:lnTo>
                    <a:lnTo>
                      <a:pt x="935" y="652"/>
                    </a:lnTo>
                    <a:lnTo>
                      <a:pt x="1049" y="765"/>
                    </a:lnTo>
                    <a:lnTo>
                      <a:pt x="1134" y="765"/>
                    </a:lnTo>
                    <a:lnTo>
                      <a:pt x="1162" y="879"/>
                    </a:lnTo>
                    <a:lnTo>
                      <a:pt x="1105" y="850"/>
                    </a:lnTo>
                    <a:lnTo>
                      <a:pt x="1049" y="1021"/>
                    </a:lnTo>
                    <a:lnTo>
                      <a:pt x="1105" y="1106"/>
                    </a:lnTo>
                    <a:lnTo>
                      <a:pt x="1049" y="1162"/>
                    </a:lnTo>
                    <a:lnTo>
                      <a:pt x="1077" y="1219"/>
                    </a:lnTo>
                    <a:lnTo>
                      <a:pt x="992" y="1247"/>
                    </a:lnTo>
                    <a:lnTo>
                      <a:pt x="1020" y="1304"/>
                    </a:lnTo>
                    <a:lnTo>
                      <a:pt x="992" y="1389"/>
                    </a:lnTo>
                    <a:lnTo>
                      <a:pt x="907" y="1389"/>
                    </a:lnTo>
                    <a:lnTo>
                      <a:pt x="878" y="1389"/>
                    </a:lnTo>
                    <a:close/>
                  </a:path>
                </a:pathLst>
              </a:custGeom>
              <a:solidFill>
                <a:srgbClr val="99CC00"/>
              </a:soli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08" name="Freeform 13">
                <a:extLst>
                  <a:ext uri="{FF2B5EF4-FFF2-40B4-BE49-F238E27FC236}">
                    <a16:creationId xmlns:a16="http://schemas.microsoft.com/office/drawing/2014/main" id="{3B29C9B7-62E0-4785-9AF3-BEB056CADB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91" y="3011"/>
                <a:ext cx="992" cy="1163"/>
              </a:xfrm>
              <a:custGeom>
                <a:avLst/>
                <a:gdLst>
                  <a:gd name="T0" fmla="*/ 794 w 992"/>
                  <a:gd name="T1" fmla="*/ 227 h 1163"/>
                  <a:gd name="T2" fmla="*/ 737 w 992"/>
                  <a:gd name="T3" fmla="*/ 227 h 1163"/>
                  <a:gd name="T4" fmla="*/ 737 w 992"/>
                  <a:gd name="T5" fmla="*/ 284 h 1163"/>
                  <a:gd name="T6" fmla="*/ 652 w 992"/>
                  <a:gd name="T7" fmla="*/ 227 h 1163"/>
                  <a:gd name="T8" fmla="*/ 624 w 992"/>
                  <a:gd name="T9" fmla="*/ 171 h 1163"/>
                  <a:gd name="T10" fmla="*/ 539 w 992"/>
                  <a:gd name="T11" fmla="*/ 142 h 1163"/>
                  <a:gd name="T12" fmla="*/ 482 w 992"/>
                  <a:gd name="T13" fmla="*/ 29 h 1163"/>
                  <a:gd name="T14" fmla="*/ 425 w 992"/>
                  <a:gd name="T15" fmla="*/ 0 h 1163"/>
                  <a:gd name="T16" fmla="*/ 369 w 992"/>
                  <a:gd name="T17" fmla="*/ 171 h 1163"/>
                  <a:gd name="T18" fmla="*/ 425 w 992"/>
                  <a:gd name="T19" fmla="*/ 256 h 1163"/>
                  <a:gd name="T20" fmla="*/ 369 w 992"/>
                  <a:gd name="T21" fmla="*/ 312 h 1163"/>
                  <a:gd name="T22" fmla="*/ 397 w 992"/>
                  <a:gd name="T23" fmla="*/ 369 h 1163"/>
                  <a:gd name="T24" fmla="*/ 312 w 992"/>
                  <a:gd name="T25" fmla="*/ 397 h 1163"/>
                  <a:gd name="T26" fmla="*/ 340 w 992"/>
                  <a:gd name="T27" fmla="*/ 454 h 1163"/>
                  <a:gd name="T28" fmla="*/ 312 w 992"/>
                  <a:gd name="T29" fmla="*/ 539 h 1163"/>
                  <a:gd name="T30" fmla="*/ 198 w 992"/>
                  <a:gd name="T31" fmla="*/ 539 h 1163"/>
                  <a:gd name="T32" fmla="*/ 142 w 992"/>
                  <a:gd name="T33" fmla="*/ 596 h 1163"/>
                  <a:gd name="T34" fmla="*/ 0 w 992"/>
                  <a:gd name="T35" fmla="*/ 596 h 1163"/>
                  <a:gd name="T36" fmla="*/ 283 w 992"/>
                  <a:gd name="T37" fmla="*/ 936 h 1163"/>
                  <a:gd name="T38" fmla="*/ 255 w 992"/>
                  <a:gd name="T39" fmla="*/ 1021 h 1163"/>
                  <a:gd name="T40" fmla="*/ 255 w 992"/>
                  <a:gd name="T41" fmla="*/ 1163 h 1163"/>
                  <a:gd name="T42" fmla="*/ 369 w 992"/>
                  <a:gd name="T43" fmla="*/ 1134 h 1163"/>
                  <a:gd name="T44" fmla="*/ 340 w 992"/>
                  <a:gd name="T45" fmla="*/ 1021 h 1163"/>
                  <a:gd name="T46" fmla="*/ 425 w 992"/>
                  <a:gd name="T47" fmla="*/ 936 h 1163"/>
                  <a:gd name="T48" fmla="*/ 510 w 992"/>
                  <a:gd name="T49" fmla="*/ 993 h 1163"/>
                  <a:gd name="T50" fmla="*/ 595 w 992"/>
                  <a:gd name="T51" fmla="*/ 1021 h 1163"/>
                  <a:gd name="T52" fmla="*/ 680 w 992"/>
                  <a:gd name="T53" fmla="*/ 908 h 1163"/>
                  <a:gd name="T54" fmla="*/ 879 w 992"/>
                  <a:gd name="T55" fmla="*/ 681 h 1163"/>
                  <a:gd name="T56" fmla="*/ 822 w 992"/>
                  <a:gd name="T57" fmla="*/ 624 h 1163"/>
                  <a:gd name="T58" fmla="*/ 907 w 992"/>
                  <a:gd name="T59" fmla="*/ 596 h 1163"/>
                  <a:gd name="T60" fmla="*/ 964 w 992"/>
                  <a:gd name="T61" fmla="*/ 539 h 1163"/>
                  <a:gd name="T62" fmla="*/ 907 w 992"/>
                  <a:gd name="T63" fmla="*/ 454 h 1163"/>
                  <a:gd name="T64" fmla="*/ 992 w 992"/>
                  <a:gd name="T65" fmla="*/ 426 h 1163"/>
                  <a:gd name="T66" fmla="*/ 964 w 992"/>
                  <a:gd name="T67" fmla="*/ 369 h 1163"/>
                  <a:gd name="T68" fmla="*/ 992 w 992"/>
                  <a:gd name="T69" fmla="*/ 312 h 1163"/>
                  <a:gd name="T70" fmla="*/ 879 w 992"/>
                  <a:gd name="T71" fmla="*/ 199 h 1163"/>
                  <a:gd name="T72" fmla="*/ 850 w 992"/>
                  <a:gd name="T73" fmla="*/ 256 h 1163"/>
                  <a:gd name="T74" fmla="*/ 794 w 992"/>
                  <a:gd name="T75" fmla="*/ 227 h 1163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0" t="0" r="r" b="b"/>
                <a:pathLst>
                  <a:path w="992" h="1163">
                    <a:moveTo>
                      <a:pt x="794" y="227"/>
                    </a:moveTo>
                    <a:lnTo>
                      <a:pt x="737" y="227"/>
                    </a:lnTo>
                    <a:lnTo>
                      <a:pt x="737" y="284"/>
                    </a:lnTo>
                    <a:lnTo>
                      <a:pt x="652" y="227"/>
                    </a:lnTo>
                    <a:lnTo>
                      <a:pt x="624" y="171"/>
                    </a:lnTo>
                    <a:lnTo>
                      <a:pt x="539" y="142"/>
                    </a:lnTo>
                    <a:lnTo>
                      <a:pt x="482" y="29"/>
                    </a:lnTo>
                    <a:lnTo>
                      <a:pt x="425" y="0"/>
                    </a:lnTo>
                    <a:lnTo>
                      <a:pt x="369" y="171"/>
                    </a:lnTo>
                    <a:lnTo>
                      <a:pt x="425" y="256"/>
                    </a:lnTo>
                    <a:lnTo>
                      <a:pt x="369" y="312"/>
                    </a:lnTo>
                    <a:lnTo>
                      <a:pt x="397" y="369"/>
                    </a:lnTo>
                    <a:lnTo>
                      <a:pt x="312" y="397"/>
                    </a:lnTo>
                    <a:lnTo>
                      <a:pt x="340" y="454"/>
                    </a:lnTo>
                    <a:lnTo>
                      <a:pt x="312" y="539"/>
                    </a:lnTo>
                    <a:lnTo>
                      <a:pt x="198" y="539"/>
                    </a:lnTo>
                    <a:lnTo>
                      <a:pt x="142" y="596"/>
                    </a:lnTo>
                    <a:lnTo>
                      <a:pt x="0" y="596"/>
                    </a:lnTo>
                    <a:lnTo>
                      <a:pt x="283" y="936"/>
                    </a:lnTo>
                    <a:lnTo>
                      <a:pt x="255" y="1021"/>
                    </a:lnTo>
                    <a:lnTo>
                      <a:pt x="255" y="1163"/>
                    </a:lnTo>
                    <a:lnTo>
                      <a:pt x="369" y="1134"/>
                    </a:lnTo>
                    <a:lnTo>
                      <a:pt x="340" y="1021"/>
                    </a:lnTo>
                    <a:lnTo>
                      <a:pt x="425" y="936"/>
                    </a:lnTo>
                    <a:lnTo>
                      <a:pt x="510" y="993"/>
                    </a:lnTo>
                    <a:lnTo>
                      <a:pt x="595" y="1021"/>
                    </a:lnTo>
                    <a:lnTo>
                      <a:pt x="680" y="908"/>
                    </a:lnTo>
                    <a:lnTo>
                      <a:pt x="879" y="681"/>
                    </a:lnTo>
                    <a:lnTo>
                      <a:pt x="822" y="624"/>
                    </a:lnTo>
                    <a:lnTo>
                      <a:pt x="907" y="596"/>
                    </a:lnTo>
                    <a:lnTo>
                      <a:pt x="964" y="539"/>
                    </a:lnTo>
                    <a:lnTo>
                      <a:pt x="907" y="454"/>
                    </a:lnTo>
                    <a:lnTo>
                      <a:pt x="992" y="426"/>
                    </a:lnTo>
                    <a:lnTo>
                      <a:pt x="964" y="369"/>
                    </a:lnTo>
                    <a:lnTo>
                      <a:pt x="992" y="312"/>
                    </a:lnTo>
                    <a:lnTo>
                      <a:pt x="879" y="199"/>
                    </a:lnTo>
                    <a:lnTo>
                      <a:pt x="850" y="256"/>
                    </a:lnTo>
                    <a:lnTo>
                      <a:pt x="794" y="227"/>
                    </a:lnTo>
                    <a:close/>
                  </a:path>
                </a:pathLst>
              </a:custGeom>
              <a:solidFill>
                <a:srgbClr val="99CC00"/>
              </a:soli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09" name="Freeform 14">
                <a:extLst>
                  <a:ext uri="{FF2B5EF4-FFF2-40B4-BE49-F238E27FC236}">
                    <a16:creationId xmlns:a16="http://schemas.microsoft.com/office/drawing/2014/main" id="{1A397E6C-D093-43D9-829A-5BAD86BBEE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56" y="2728"/>
                <a:ext cx="1390" cy="1219"/>
              </a:xfrm>
              <a:custGeom>
                <a:avLst/>
                <a:gdLst>
                  <a:gd name="T0" fmla="*/ 1191 w 1390"/>
                  <a:gd name="T1" fmla="*/ 425 h 1219"/>
                  <a:gd name="T2" fmla="*/ 1106 w 1390"/>
                  <a:gd name="T3" fmla="*/ 340 h 1219"/>
                  <a:gd name="T4" fmla="*/ 1049 w 1390"/>
                  <a:gd name="T5" fmla="*/ 227 h 1219"/>
                  <a:gd name="T6" fmla="*/ 1078 w 1390"/>
                  <a:gd name="T7" fmla="*/ 57 h 1219"/>
                  <a:gd name="T8" fmla="*/ 1021 w 1390"/>
                  <a:gd name="T9" fmla="*/ 0 h 1219"/>
                  <a:gd name="T10" fmla="*/ 908 w 1390"/>
                  <a:gd name="T11" fmla="*/ 57 h 1219"/>
                  <a:gd name="T12" fmla="*/ 851 w 1390"/>
                  <a:gd name="T13" fmla="*/ 198 h 1219"/>
                  <a:gd name="T14" fmla="*/ 794 w 1390"/>
                  <a:gd name="T15" fmla="*/ 142 h 1219"/>
                  <a:gd name="T16" fmla="*/ 738 w 1390"/>
                  <a:gd name="T17" fmla="*/ 142 h 1219"/>
                  <a:gd name="T18" fmla="*/ 681 w 1390"/>
                  <a:gd name="T19" fmla="*/ 312 h 1219"/>
                  <a:gd name="T20" fmla="*/ 624 w 1390"/>
                  <a:gd name="T21" fmla="*/ 312 h 1219"/>
                  <a:gd name="T22" fmla="*/ 539 w 1390"/>
                  <a:gd name="T23" fmla="*/ 482 h 1219"/>
                  <a:gd name="T24" fmla="*/ 426 w 1390"/>
                  <a:gd name="T25" fmla="*/ 454 h 1219"/>
                  <a:gd name="T26" fmla="*/ 397 w 1390"/>
                  <a:gd name="T27" fmla="*/ 397 h 1219"/>
                  <a:gd name="T28" fmla="*/ 227 w 1390"/>
                  <a:gd name="T29" fmla="*/ 340 h 1219"/>
                  <a:gd name="T30" fmla="*/ 199 w 1390"/>
                  <a:gd name="T31" fmla="*/ 368 h 1219"/>
                  <a:gd name="T32" fmla="*/ 227 w 1390"/>
                  <a:gd name="T33" fmla="*/ 425 h 1219"/>
                  <a:gd name="T34" fmla="*/ 0 w 1390"/>
                  <a:gd name="T35" fmla="*/ 397 h 1219"/>
                  <a:gd name="T36" fmla="*/ 29 w 1390"/>
                  <a:gd name="T37" fmla="*/ 510 h 1219"/>
                  <a:gd name="T38" fmla="*/ 85 w 1390"/>
                  <a:gd name="T39" fmla="*/ 539 h 1219"/>
                  <a:gd name="T40" fmla="*/ 114 w 1390"/>
                  <a:gd name="T41" fmla="*/ 482 h 1219"/>
                  <a:gd name="T42" fmla="*/ 227 w 1390"/>
                  <a:gd name="T43" fmla="*/ 595 h 1219"/>
                  <a:gd name="T44" fmla="*/ 199 w 1390"/>
                  <a:gd name="T45" fmla="*/ 652 h 1219"/>
                  <a:gd name="T46" fmla="*/ 227 w 1390"/>
                  <a:gd name="T47" fmla="*/ 709 h 1219"/>
                  <a:gd name="T48" fmla="*/ 284 w 1390"/>
                  <a:gd name="T49" fmla="*/ 822 h 1219"/>
                  <a:gd name="T50" fmla="*/ 397 w 1390"/>
                  <a:gd name="T51" fmla="*/ 822 h 1219"/>
                  <a:gd name="T52" fmla="*/ 454 w 1390"/>
                  <a:gd name="T53" fmla="*/ 907 h 1219"/>
                  <a:gd name="T54" fmla="*/ 511 w 1390"/>
                  <a:gd name="T55" fmla="*/ 850 h 1219"/>
                  <a:gd name="T56" fmla="*/ 624 w 1390"/>
                  <a:gd name="T57" fmla="*/ 879 h 1219"/>
                  <a:gd name="T58" fmla="*/ 738 w 1390"/>
                  <a:gd name="T59" fmla="*/ 1077 h 1219"/>
                  <a:gd name="T60" fmla="*/ 709 w 1390"/>
                  <a:gd name="T61" fmla="*/ 1134 h 1219"/>
                  <a:gd name="T62" fmla="*/ 794 w 1390"/>
                  <a:gd name="T63" fmla="*/ 1191 h 1219"/>
                  <a:gd name="T64" fmla="*/ 823 w 1390"/>
                  <a:gd name="T65" fmla="*/ 1134 h 1219"/>
                  <a:gd name="T66" fmla="*/ 936 w 1390"/>
                  <a:gd name="T67" fmla="*/ 1162 h 1219"/>
                  <a:gd name="T68" fmla="*/ 964 w 1390"/>
                  <a:gd name="T69" fmla="*/ 1219 h 1219"/>
                  <a:gd name="T70" fmla="*/ 1049 w 1390"/>
                  <a:gd name="T71" fmla="*/ 1219 h 1219"/>
                  <a:gd name="T72" fmla="*/ 1021 w 1390"/>
                  <a:gd name="T73" fmla="*/ 1134 h 1219"/>
                  <a:gd name="T74" fmla="*/ 1078 w 1390"/>
                  <a:gd name="T75" fmla="*/ 1021 h 1219"/>
                  <a:gd name="T76" fmla="*/ 1134 w 1390"/>
                  <a:gd name="T77" fmla="*/ 1049 h 1219"/>
                  <a:gd name="T78" fmla="*/ 1390 w 1390"/>
                  <a:gd name="T79" fmla="*/ 964 h 1219"/>
                  <a:gd name="T80" fmla="*/ 1390 w 1390"/>
                  <a:gd name="T81" fmla="*/ 794 h 1219"/>
                  <a:gd name="T82" fmla="*/ 1219 w 1390"/>
                  <a:gd name="T83" fmla="*/ 624 h 1219"/>
                  <a:gd name="T84" fmla="*/ 1191 w 1390"/>
                  <a:gd name="T85" fmla="*/ 425 h 1219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1390" h="1219">
                    <a:moveTo>
                      <a:pt x="1191" y="425"/>
                    </a:moveTo>
                    <a:lnTo>
                      <a:pt x="1106" y="340"/>
                    </a:lnTo>
                    <a:lnTo>
                      <a:pt x="1049" y="227"/>
                    </a:lnTo>
                    <a:lnTo>
                      <a:pt x="1078" y="57"/>
                    </a:lnTo>
                    <a:lnTo>
                      <a:pt x="1021" y="0"/>
                    </a:lnTo>
                    <a:lnTo>
                      <a:pt x="908" y="57"/>
                    </a:lnTo>
                    <a:lnTo>
                      <a:pt x="851" y="198"/>
                    </a:lnTo>
                    <a:lnTo>
                      <a:pt x="794" y="142"/>
                    </a:lnTo>
                    <a:lnTo>
                      <a:pt x="738" y="142"/>
                    </a:lnTo>
                    <a:lnTo>
                      <a:pt x="681" y="312"/>
                    </a:lnTo>
                    <a:lnTo>
                      <a:pt x="624" y="312"/>
                    </a:lnTo>
                    <a:lnTo>
                      <a:pt x="539" y="482"/>
                    </a:lnTo>
                    <a:lnTo>
                      <a:pt x="426" y="454"/>
                    </a:lnTo>
                    <a:lnTo>
                      <a:pt x="397" y="397"/>
                    </a:lnTo>
                    <a:lnTo>
                      <a:pt x="227" y="340"/>
                    </a:lnTo>
                    <a:lnTo>
                      <a:pt x="199" y="368"/>
                    </a:lnTo>
                    <a:lnTo>
                      <a:pt x="227" y="425"/>
                    </a:lnTo>
                    <a:lnTo>
                      <a:pt x="0" y="397"/>
                    </a:lnTo>
                    <a:lnTo>
                      <a:pt x="29" y="510"/>
                    </a:lnTo>
                    <a:lnTo>
                      <a:pt x="85" y="539"/>
                    </a:lnTo>
                    <a:lnTo>
                      <a:pt x="114" y="482"/>
                    </a:lnTo>
                    <a:lnTo>
                      <a:pt x="227" y="595"/>
                    </a:lnTo>
                    <a:lnTo>
                      <a:pt x="199" y="652"/>
                    </a:lnTo>
                    <a:lnTo>
                      <a:pt x="227" y="709"/>
                    </a:lnTo>
                    <a:lnTo>
                      <a:pt x="284" y="822"/>
                    </a:lnTo>
                    <a:lnTo>
                      <a:pt x="397" y="822"/>
                    </a:lnTo>
                    <a:lnTo>
                      <a:pt x="454" y="907"/>
                    </a:lnTo>
                    <a:lnTo>
                      <a:pt x="511" y="850"/>
                    </a:lnTo>
                    <a:lnTo>
                      <a:pt x="624" y="879"/>
                    </a:lnTo>
                    <a:lnTo>
                      <a:pt x="738" y="1077"/>
                    </a:lnTo>
                    <a:lnTo>
                      <a:pt x="709" y="1134"/>
                    </a:lnTo>
                    <a:lnTo>
                      <a:pt x="794" y="1191"/>
                    </a:lnTo>
                    <a:lnTo>
                      <a:pt x="823" y="1134"/>
                    </a:lnTo>
                    <a:lnTo>
                      <a:pt x="936" y="1162"/>
                    </a:lnTo>
                    <a:lnTo>
                      <a:pt x="964" y="1219"/>
                    </a:lnTo>
                    <a:lnTo>
                      <a:pt x="1049" y="1219"/>
                    </a:lnTo>
                    <a:lnTo>
                      <a:pt x="1021" y="1134"/>
                    </a:lnTo>
                    <a:lnTo>
                      <a:pt x="1078" y="1021"/>
                    </a:lnTo>
                    <a:lnTo>
                      <a:pt x="1134" y="1049"/>
                    </a:lnTo>
                    <a:lnTo>
                      <a:pt x="1390" y="964"/>
                    </a:lnTo>
                    <a:lnTo>
                      <a:pt x="1390" y="794"/>
                    </a:lnTo>
                    <a:lnTo>
                      <a:pt x="1219" y="624"/>
                    </a:lnTo>
                    <a:lnTo>
                      <a:pt x="1191" y="425"/>
                    </a:lnTo>
                    <a:close/>
                  </a:path>
                </a:pathLst>
              </a:custGeom>
              <a:solidFill>
                <a:srgbClr val="99CC00"/>
              </a:soli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10" name="Freeform 15">
                <a:extLst>
                  <a:ext uri="{FF2B5EF4-FFF2-40B4-BE49-F238E27FC236}">
                    <a16:creationId xmlns:a16="http://schemas.microsoft.com/office/drawing/2014/main" id="{AA77E392-816B-4ED6-BCCE-D875E410F9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38" y="4287"/>
                <a:ext cx="737" cy="1616"/>
              </a:xfrm>
              <a:custGeom>
                <a:avLst/>
                <a:gdLst>
                  <a:gd name="T0" fmla="*/ 85 w 737"/>
                  <a:gd name="T1" fmla="*/ 1503 h 1616"/>
                  <a:gd name="T2" fmla="*/ 85 w 737"/>
                  <a:gd name="T3" fmla="*/ 1418 h 1616"/>
                  <a:gd name="T4" fmla="*/ 142 w 737"/>
                  <a:gd name="T5" fmla="*/ 1276 h 1616"/>
                  <a:gd name="T6" fmla="*/ 170 w 737"/>
                  <a:gd name="T7" fmla="*/ 1134 h 1616"/>
                  <a:gd name="T8" fmla="*/ 85 w 737"/>
                  <a:gd name="T9" fmla="*/ 964 h 1616"/>
                  <a:gd name="T10" fmla="*/ 142 w 737"/>
                  <a:gd name="T11" fmla="*/ 907 h 1616"/>
                  <a:gd name="T12" fmla="*/ 85 w 737"/>
                  <a:gd name="T13" fmla="*/ 794 h 1616"/>
                  <a:gd name="T14" fmla="*/ 142 w 737"/>
                  <a:gd name="T15" fmla="*/ 709 h 1616"/>
                  <a:gd name="T16" fmla="*/ 57 w 737"/>
                  <a:gd name="T17" fmla="*/ 709 h 1616"/>
                  <a:gd name="T18" fmla="*/ 142 w 737"/>
                  <a:gd name="T19" fmla="*/ 652 h 1616"/>
                  <a:gd name="T20" fmla="*/ 0 w 737"/>
                  <a:gd name="T21" fmla="*/ 482 h 1616"/>
                  <a:gd name="T22" fmla="*/ 57 w 737"/>
                  <a:gd name="T23" fmla="*/ 369 h 1616"/>
                  <a:gd name="T24" fmla="*/ 0 w 737"/>
                  <a:gd name="T25" fmla="*/ 340 h 1616"/>
                  <a:gd name="T26" fmla="*/ 0 w 737"/>
                  <a:gd name="T27" fmla="*/ 284 h 1616"/>
                  <a:gd name="T28" fmla="*/ 114 w 737"/>
                  <a:gd name="T29" fmla="*/ 312 h 1616"/>
                  <a:gd name="T30" fmla="*/ 114 w 737"/>
                  <a:gd name="T31" fmla="*/ 227 h 1616"/>
                  <a:gd name="T32" fmla="*/ 57 w 737"/>
                  <a:gd name="T33" fmla="*/ 170 h 1616"/>
                  <a:gd name="T34" fmla="*/ 85 w 737"/>
                  <a:gd name="T35" fmla="*/ 142 h 1616"/>
                  <a:gd name="T36" fmla="*/ 29 w 737"/>
                  <a:gd name="T37" fmla="*/ 114 h 1616"/>
                  <a:gd name="T38" fmla="*/ 227 w 737"/>
                  <a:gd name="T39" fmla="*/ 85 h 1616"/>
                  <a:gd name="T40" fmla="*/ 284 w 737"/>
                  <a:gd name="T41" fmla="*/ 227 h 1616"/>
                  <a:gd name="T42" fmla="*/ 397 w 737"/>
                  <a:gd name="T43" fmla="*/ 255 h 1616"/>
                  <a:gd name="T44" fmla="*/ 397 w 737"/>
                  <a:gd name="T45" fmla="*/ 199 h 1616"/>
                  <a:gd name="T46" fmla="*/ 426 w 737"/>
                  <a:gd name="T47" fmla="*/ 170 h 1616"/>
                  <a:gd name="T48" fmla="*/ 426 w 737"/>
                  <a:gd name="T49" fmla="*/ 114 h 1616"/>
                  <a:gd name="T50" fmla="*/ 511 w 737"/>
                  <a:gd name="T51" fmla="*/ 57 h 1616"/>
                  <a:gd name="T52" fmla="*/ 567 w 737"/>
                  <a:gd name="T53" fmla="*/ 85 h 1616"/>
                  <a:gd name="T54" fmla="*/ 567 w 737"/>
                  <a:gd name="T55" fmla="*/ 28 h 1616"/>
                  <a:gd name="T56" fmla="*/ 624 w 737"/>
                  <a:gd name="T57" fmla="*/ 0 h 1616"/>
                  <a:gd name="T58" fmla="*/ 681 w 737"/>
                  <a:gd name="T59" fmla="*/ 28 h 1616"/>
                  <a:gd name="T60" fmla="*/ 709 w 737"/>
                  <a:gd name="T61" fmla="*/ 199 h 1616"/>
                  <a:gd name="T62" fmla="*/ 652 w 737"/>
                  <a:gd name="T63" fmla="*/ 255 h 1616"/>
                  <a:gd name="T64" fmla="*/ 652 w 737"/>
                  <a:gd name="T65" fmla="*/ 567 h 1616"/>
                  <a:gd name="T66" fmla="*/ 737 w 737"/>
                  <a:gd name="T67" fmla="*/ 737 h 1616"/>
                  <a:gd name="T68" fmla="*/ 596 w 737"/>
                  <a:gd name="T69" fmla="*/ 907 h 1616"/>
                  <a:gd name="T70" fmla="*/ 397 w 737"/>
                  <a:gd name="T71" fmla="*/ 1333 h 1616"/>
                  <a:gd name="T72" fmla="*/ 454 w 737"/>
                  <a:gd name="T73" fmla="*/ 1446 h 1616"/>
                  <a:gd name="T74" fmla="*/ 284 w 737"/>
                  <a:gd name="T75" fmla="*/ 1616 h 1616"/>
                  <a:gd name="T76" fmla="*/ 114 w 737"/>
                  <a:gd name="T77" fmla="*/ 1588 h 1616"/>
                  <a:gd name="T78" fmla="*/ 114 w 737"/>
                  <a:gd name="T79" fmla="*/ 1503 h 1616"/>
                  <a:gd name="T80" fmla="*/ 85 w 737"/>
                  <a:gd name="T81" fmla="*/ 1503 h 161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0" t="0" r="r" b="b"/>
                <a:pathLst>
                  <a:path w="737" h="1616">
                    <a:moveTo>
                      <a:pt x="85" y="1503"/>
                    </a:moveTo>
                    <a:lnTo>
                      <a:pt x="85" y="1418"/>
                    </a:lnTo>
                    <a:lnTo>
                      <a:pt x="142" y="1276"/>
                    </a:lnTo>
                    <a:lnTo>
                      <a:pt x="170" y="1134"/>
                    </a:lnTo>
                    <a:lnTo>
                      <a:pt x="85" y="964"/>
                    </a:lnTo>
                    <a:lnTo>
                      <a:pt x="142" y="907"/>
                    </a:lnTo>
                    <a:lnTo>
                      <a:pt x="85" y="794"/>
                    </a:lnTo>
                    <a:lnTo>
                      <a:pt x="142" y="709"/>
                    </a:lnTo>
                    <a:lnTo>
                      <a:pt x="57" y="709"/>
                    </a:lnTo>
                    <a:lnTo>
                      <a:pt x="142" y="652"/>
                    </a:lnTo>
                    <a:lnTo>
                      <a:pt x="0" y="482"/>
                    </a:lnTo>
                    <a:lnTo>
                      <a:pt x="57" y="369"/>
                    </a:lnTo>
                    <a:lnTo>
                      <a:pt x="0" y="340"/>
                    </a:lnTo>
                    <a:lnTo>
                      <a:pt x="0" y="284"/>
                    </a:lnTo>
                    <a:lnTo>
                      <a:pt x="114" y="312"/>
                    </a:lnTo>
                    <a:lnTo>
                      <a:pt x="114" y="227"/>
                    </a:lnTo>
                    <a:lnTo>
                      <a:pt x="57" y="170"/>
                    </a:lnTo>
                    <a:lnTo>
                      <a:pt x="85" y="142"/>
                    </a:lnTo>
                    <a:lnTo>
                      <a:pt x="29" y="114"/>
                    </a:lnTo>
                    <a:lnTo>
                      <a:pt x="227" y="85"/>
                    </a:lnTo>
                    <a:lnTo>
                      <a:pt x="284" y="227"/>
                    </a:lnTo>
                    <a:lnTo>
                      <a:pt x="397" y="255"/>
                    </a:lnTo>
                    <a:lnTo>
                      <a:pt x="397" y="199"/>
                    </a:lnTo>
                    <a:lnTo>
                      <a:pt x="426" y="170"/>
                    </a:lnTo>
                    <a:lnTo>
                      <a:pt x="426" y="114"/>
                    </a:lnTo>
                    <a:lnTo>
                      <a:pt x="511" y="57"/>
                    </a:lnTo>
                    <a:lnTo>
                      <a:pt x="567" y="85"/>
                    </a:lnTo>
                    <a:lnTo>
                      <a:pt x="567" y="28"/>
                    </a:lnTo>
                    <a:lnTo>
                      <a:pt x="624" y="0"/>
                    </a:lnTo>
                    <a:lnTo>
                      <a:pt x="681" y="28"/>
                    </a:lnTo>
                    <a:lnTo>
                      <a:pt x="709" y="199"/>
                    </a:lnTo>
                    <a:lnTo>
                      <a:pt x="652" y="255"/>
                    </a:lnTo>
                    <a:lnTo>
                      <a:pt x="652" y="567"/>
                    </a:lnTo>
                    <a:lnTo>
                      <a:pt x="737" y="737"/>
                    </a:lnTo>
                    <a:lnTo>
                      <a:pt x="596" y="907"/>
                    </a:lnTo>
                    <a:lnTo>
                      <a:pt x="397" y="1333"/>
                    </a:lnTo>
                    <a:lnTo>
                      <a:pt x="454" y="1446"/>
                    </a:lnTo>
                    <a:lnTo>
                      <a:pt x="284" y="1616"/>
                    </a:lnTo>
                    <a:lnTo>
                      <a:pt x="114" y="1588"/>
                    </a:lnTo>
                    <a:lnTo>
                      <a:pt x="114" y="1503"/>
                    </a:lnTo>
                    <a:lnTo>
                      <a:pt x="85" y="1503"/>
                    </a:lnTo>
                    <a:close/>
                  </a:path>
                </a:pathLst>
              </a:custGeom>
              <a:solidFill>
                <a:srgbClr val="99CC00"/>
              </a:soli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11" name="Freeform 16">
                <a:extLst>
                  <a:ext uri="{FF2B5EF4-FFF2-40B4-BE49-F238E27FC236}">
                    <a16:creationId xmlns:a16="http://schemas.microsoft.com/office/drawing/2014/main" id="{41AE6C4D-8356-4E5E-8C71-CD95B5E60B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0" y="4996"/>
                <a:ext cx="538" cy="935"/>
              </a:xfrm>
              <a:custGeom>
                <a:avLst/>
                <a:gdLst>
                  <a:gd name="T0" fmla="*/ 425 w 538"/>
                  <a:gd name="T1" fmla="*/ 0 h 935"/>
                  <a:gd name="T2" fmla="*/ 510 w 538"/>
                  <a:gd name="T3" fmla="*/ 0 h 935"/>
                  <a:gd name="T4" fmla="*/ 453 w 538"/>
                  <a:gd name="T5" fmla="*/ 85 h 935"/>
                  <a:gd name="T6" fmla="*/ 510 w 538"/>
                  <a:gd name="T7" fmla="*/ 198 h 935"/>
                  <a:gd name="T8" fmla="*/ 453 w 538"/>
                  <a:gd name="T9" fmla="*/ 255 h 935"/>
                  <a:gd name="T10" fmla="*/ 538 w 538"/>
                  <a:gd name="T11" fmla="*/ 453 h 935"/>
                  <a:gd name="T12" fmla="*/ 510 w 538"/>
                  <a:gd name="T13" fmla="*/ 567 h 935"/>
                  <a:gd name="T14" fmla="*/ 453 w 538"/>
                  <a:gd name="T15" fmla="*/ 709 h 935"/>
                  <a:gd name="T16" fmla="*/ 453 w 538"/>
                  <a:gd name="T17" fmla="*/ 794 h 935"/>
                  <a:gd name="T18" fmla="*/ 255 w 538"/>
                  <a:gd name="T19" fmla="*/ 822 h 935"/>
                  <a:gd name="T20" fmla="*/ 227 w 538"/>
                  <a:gd name="T21" fmla="*/ 935 h 935"/>
                  <a:gd name="T22" fmla="*/ 28 w 538"/>
                  <a:gd name="T23" fmla="*/ 850 h 935"/>
                  <a:gd name="T24" fmla="*/ 0 w 538"/>
                  <a:gd name="T25" fmla="*/ 765 h 935"/>
                  <a:gd name="T26" fmla="*/ 28 w 538"/>
                  <a:gd name="T27" fmla="*/ 709 h 935"/>
                  <a:gd name="T28" fmla="*/ 28 w 538"/>
                  <a:gd name="T29" fmla="*/ 624 h 935"/>
                  <a:gd name="T30" fmla="*/ 0 w 538"/>
                  <a:gd name="T31" fmla="*/ 567 h 935"/>
                  <a:gd name="T32" fmla="*/ 57 w 538"/>
                  <a:gd name="T33" fmla="*/ 482 h 935"/>
                  <a:gd name="T34" fmla="*/ 28 w 538"/>
                  <a:gd name="T35" fmla="*/ 453 h 935"/>
                  <a:gd name="T36" fmla="*/ 57 w 538"/>
                  <a:gd name="T37" fmla="*/ 198 h 935"/>
                  <a:gd name="T38" fmla="*/ 85 w 538"/>
                  <a:gd name="T39" fmla="*/ 85 h 935"/>
                  <a:gd name="T40" fmla="*/ 170 w 538"/>
                  <a:gd name="T41" fmla="*/ 85 h 935"/>
                  <a:gd name="T42" fmla="*/ 227 w 538"/>
                  <a:gd name="T43" fmla="*/ 28 h 935"/>
                  <a:gd name="T44" fmla="*/ 425 w 538"/>
                  <a:gd name="T45" fmla="*/ 0 h 935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538" h="935">
                    <a:moveTo>
                      <a:pt x="425" y="0"/>
                    </a:moveTo>
                    <a:lnTo>
                      <a:pt x="510" y="0"/>
                    </a:lnTo>
                    <a:lnTo>
                      <a:pt x="453" y="85"/>
                    </a:lnTo>
                    <a:lnTo>
                      <a:pt x="510" y="198"/>
                    </a:lnTo>
                    <a:lnTo>
                      <a:pt x="453" y="255"/>
                    </a:lnTo>
                    <a:lnTo>
                      <a:pt x="538" y="453"/>
                    </a:lnTo>
                    <a:lnTo>
                      <a:pt x="510" y="567"/>
                    </a:lnTo>
                    <a:lnTo>
                      <a:pt x="453" y="709"/>
                    </a:lnTo>
                    <a:lnTo>
                      <a:pt x="453" y="794"/>
                    </a:lnTo>
                    <a:lnTo>
                      <a:pt x="255" y="822"/>
                    </a:lnTo>
                    <a:lnTo>
                      <a:pt x="227" y="935"/>
                    </a:lnTo>
                    <a:lnTo>
                      <a:pt x="28" y="850"/>
                    </a:lnTo>
                    <a:lnTo>
                      <a:pt x="0" y="765"/>
                    </a:lnTo>
                    <a:lnTo>
                      <a:pt x="28" y="709"/>
                    </a:lnTo>
                    <a:lnTo>
                      <a:pt x="28" y="624"/>
                    </a:lnTo>
                    <a:lnTo>
                      <a:pt x="0" y="567"/>
                    </a:lnTo>
                    <a:lnTo>
                      <a:pt x="57" y="482"/>
                    </a:lnTo>
                    <a:lnTo>
                      <a:pt x="28" y="453"/>
                    </a:lnTo>
                    <a:lnTo>
                      <a:pt x="57" y="198"/>
                    </a:lnTo>
                    <a:lnTo>
                      <a:pt x="85" y="85"/>
                    </a:lnTo>
                    <a:lnTo>
                      <a:pt x="170" y="85"/>
                    </a:lnTo>
                    <a:lnTo>
                      <a:pt x="227" y="28"/>
                    </a:lnTo>
                    <a:lnTo>
                      <a:pt x="425" y="0"/>
                    </a:lnTo>
                    <a:close/>
                  </a:path>
                </a:pathLst>
              </a:custGeom>
              <a:solidFill>
                <a:srgbClr val="99CC00"/>
              </a:soli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12" name="Freeform 17">
                <a:extLst>
                  <a:ext uri="{FF2B5EF4-FFF2-40B4-BE49-F238E27FC236}">
                    <a16:creationId xmlns:a16="http://schemas.microsoft.com/office/drawing/2014/main" id="{FAC840EA-2282-47AE-9C65-641F5E3DAE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71" y="3437"/>
                <a:ext cx="1248" cy="1105"/>
              </a:xfrm>
              <a:custGeom>
                <a:avLst/>
                <a:gdLst>
                  <a:gd name="T0" fmla="*/ 596 w 1248"/>
                  <a:gd name="T1" fmla="*/ 964 h 1105"/>
                  <a:gd name="T2" fmla="*/ 794 w 1248"/>
                  <a:gd name="T3" fmla="*/ 935 h 1105"/>
                  <a:gd name="T4" fmla="*/ 851 w 1248"/>
                  <a:gd name="T5" fmla="*/ 1077 h 1105"/>
                  <a:gd name="T6" fmla="*/ 964 w 1248"/>
                  <a:gd name="T7" fmla="*/ 1105 h 1105"/>
                  <a:gd name="T8" fmla="*/ 964 w 1248"/>
                  <a:gd name="T9" fmla="*/ 1049 h 1105"/>
                  <a:gd name="T10" fmla="*/ 993 w 1248"/>
                  <a:gd name="T11" fmla="*/ 1020 h 1105"/>
                  <a:gd name="T12" fmla="*/ 993 w 1248"/>
                  <a:gd name="T13" fmla="*/ 964 h 1105"/>
                  <a:gd name="T14" fmla="*/ 1078 w 1248"/>
                  <a:gd name="T15" fmla="*/ 907 h 1105"/>
                  <a:gd name="T16" fmla="*/ 1134 w 1248"/>
                  <a:gd name="T17" fmla="*/ 935 h 1105"/>
                  <a:gd name="T18" fmla="*/ 1134 w 1248"/>
                  <a:gd name="T19" fmla="*/ 878 h 1105"/>
                  <a:gd name="T20" fmla="*/ 1191 w 1248"/>
                  <a:gd name="T21" fmla="*/ 850 h 1105"/>
                  <a:gd name="T22" fmla="*/ 1191 w 1248"/>
                  <a:gd name="T23" fmla="*/ 765 h 1105"/>
                  <a:gd name="T24" fmla="*/ 1248 w 1248"/>
                  <a:gd name="T25" fmla="*/ 737 h 1105"/>
                  <a:gd name="T26" fmla="*/ 1134 w 1248"/>
                  <a:gd name="T27" fmla="*/ 510 h 1105"/>
                  <a:gd name="T28" fmla="*/ 1049 w 1248"/>
                  <a:gd name="T29" fmla="*/ 510 h 1105"/>
                  <a:gd name="T30" fmla="*/ 1021 w 1248"/>
                  <a:gd name="T31" fmla="*/ 453 h 1105"/>
                  <a:gd name="T32" fmla="*/ 908 w 1248"/>
                  <a:gd name="T33" fmla="*/ 425 h 1105"/>
                  <a:gd name="T34" fmla="*/ 879 w 1248"/>
                  <a:gd name="T35" fmla="*/ 482 h 1105"/>
                  <a:gd name="T36" fmla="*/ 794 w 1248"/>
                  <a:gd name="T37" fmla="*/ 425 h 1105"/>
                  <a:gd name="T38" fmla="*/ 823 w 1248"/>
                  <a:gd name="T39" fmla="*/ 368 h 1105"/>
                  <a:gd name="T40" fmla="*/ 709 w 1248"/>
                  <a:gd name="T41" fmla="*/ 170 h 1105"/>
                  <a:gd name="T42" fmla="*/ 596 w 1248"/>
                  <a:gd name="T43" fmla="*/ 141 h 1105"/>
                  <a:gd name="T44" fmla="*/ 539 w 1248"/>
                  <a:gd name="T45" fmla="*/ 198 h 1105"/>
                  <a:gd name="T46" fmla="*/ 482 w 1248"/>
                  <a:gd name="T47" fmla="*/ 113 h 1105"/>
                  <a:gd name="T48" fmla="*/ 397 w 1248"/>
                  <a:gd name="T49" fmla="*/ 113 h 1105"/>
                  <a:gd name="T50" fmla="*/ 369 w 1248"/>
                  <a:gd name="T51" fmla="*/ 113 h 1105"/>
                  <a:gd name="T52" fmla="*/ 312 w 1248"/>
                  <a:gd name="T53" fmla="*/ 0 h 1105"/>
                  <a:gd name="T54" fmla="*/ 227 w 1248"/>
                  <a:gd name="T55" fmla="*/ 28 h 1105"/>
                  <a:gd name="T56" fmla="*/ 284 w 1248"/>
                  <a:gd name="T57" fmla="*/ 113 h 1105"/>
                  <a:gd name="T58" fmla="*/ 227 w 1248"/>
                  <a:gd name="T59" fmla="*/ 170 h 1105"/>
                  <a:gd name="T60" fmla="*/ 142 w 1248"/>
                  <a:gd name="T61" fmla="*/ 198 h 1105"/>
                  <a:gd name="T62" fmla="*/ 199 w 1248"/>
                  <a:gd name="T63" fmla="*/ 255 h 1105"/>
                  <a:gd name="T64" fmla="*/ 0 w 1248"/>
                  <a:gd name="T65" fmla="*/ 482 h 1105"/>
                  <a:gd name="T66" fmla="*/ 85 w 1248"/>
                  <a:gd name="T67" fmla="*/ 567 h 1105"/>
                  <a:gd name="T68" fmla="*/ 170 w 1248"/>
                  <a:gd name="T69" fmla="*/ 595 h 1105"/>
                  <a:gd name="T70" fmla="*/ 227 w 1248"/>
                  <a:gd name="T71" fmla="*/ 708 h 1105"/>
                  <a:gd name="T72" fmla="*/ 170 w 1248"/>
                  <a:gd name="T73" fmla="*/ 793 h 1105"/>
                  <a:gd name="T74" fmla="*/ 199 w 1248"/>
                  <a:gd name="T75" fmla="*/ 878 h 1105"/>
                  <a:gd name="T76" fmla="*/ 284 w 1248"/>
                  <a:gd name="T77" fmla="*/ 878 h 1105"/>
                  <a:gd name="T78" fmla="*/ 312 w 1248"/>
                  <a:gd name="T79" fmla="*/ 992 h 1105"/>
                  <a:gd name="T80" fmla="*/ 369 w 1248"/>
                  <a:gd name="T81" fmla="*/ 992 h 1105"/>
                  <a:gd name="T82" fmla="*/ 426 w 1248"/>
                  <a:gd name="T83" fmla="*/ 850 h 1105"/>
                  <a:gd name="T84" fmla="*/ 539 w 1248"/>
                  <a:gd name="T85" fmla="*/ 878 h 1105"/>
                  <a:gd name="T86" fmla="*/ 596 w 1248"/>
                  <a:gd name="T87" fmla="*/ 850 h 1105"/>
                  <a:gd name="T88" fmla="*/ 652 w 1248"/>
                  <a:gd name="T89" fmla="*/ 878 h 1105"/>
                  <a:gd name="T90" fmla="*/ 596 w 1248"/>
                  <a:gd name="T91" fmla="*/ 964 h 1105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0" t="0" r="r" b="b"/>
                <a:pathLst>
                  <a:path w="1248" h="1105">
                    <a:moveTo>
                      <a:pt x="596" y="964"/>
                    </a:moveTo>
                    <a:lnTo>
                      <a:pt x="794" y="935"/>
                    </a:lnTo>
                    <a:lnTo>
                      <a:pt x="851" y="1077"/>
                    </a:lnTo>
                    <a:lnTo>
                      <a:pt x="964" y="1105"/>
                    </a:lnTo>
                    <a:lnTo>
                      <a:pt x="964" y="1049"/>
                    </a:lnTo>
                    <a:lnTo>
                      <a:pt x="993" y="1020"/>
                    </a:lnTo>
                    <a:lnTo>
                      <a:pt x="993" y="964"/>
                    </a:lnTo>
                    <a:lnTo>
                      <a:pt x="1078" y="907"/>
                    </a:lnTo>
                    <a:lnTo>
                      <a:pt x="1134" y="935"/>
                    </a:lnTo>
                    <a:lnTo>
                      <a:pt x="1134" y="878"/>
                    </a:lnTo>
                    <a:lnTo>
                      <a:pt x="1191" y="850"/>
                    </a:lnTo>
                    <a:lnTo>
                      <a:pt x="1191" y="765"/>
                    </a:lnTo>
                    <a:lnTo>
                      <a:pt x="1248" y="737"/>
                    </a:lnTo>
                    <a:lnTo>
                      <a:pt x="1134" y="510"/>
                    </a:lnTo>
                    <a:lnTo>
                      <a:pt x="1049" y="510"/>
                    </a:lnTo>
                    <a:lnTo>
                      <a:pt x="1021" y="453"/>
                    </a:lnTo>
                    <a:lnTo>
                      <a:pt x="908" y="425"/>
                    </a:lnTo>
                    <a:lnTo>
                      <a:pt x="879" y="482"/>
                    </a:lnTo>
                    <a:lnTo>
                      <a:pt x="794" y="425"/>
                    </a:lnTo>
                    <a:lnTo>
                      <a:pt x="823" y="368"/>
                    </a:lnTo>
                    <a:lnTo>
                      <a:pt x="709" y="170"/>
                    </a:lnTo>
                    <a:lnTo>
                      <a:pt x="596" y="141"/>
                    </a:lnTo>
                    <a:lnTo>
                      <a:pt x="539" y="198"/>
                    </a:lnTo>
                    <a:lnTo>
                      <a:pt x="482" y="113"/>
                    </a:lnTo>
                    <a:lnTo>
                      <a:pt x="397" y="113"/>
                    </a:lnTo>
                    <a:lnTo>
                      <a:pt x="369" y="113"/>
                    </a:lnTo>
                    <a:lnTo>
                      <a:pt x="312" y="0"/>
                    </a:lnTo>
                    <a:lnTo>
                      <a:pt x="227" y="28"/>
                    </a:lnTo>
                    <a:lnTo>
                      <a:pt x="284" y="113"/>
                    </a:lnTo>
                    <a:lnTo>
                      <a:pt x="227" y="170"/>
                    </a:lnTo>
                    <a:lnTo>
                      <a:pt x="142" y="198"/>
                    </a:lnTo>
                    <a:lnTo>
                      <a:pt x="199" y="255"/>
                    </a:lnTo>
                    <a:lnTo>
                      <a:pt x="0" y="482"/>
                    </a:lnTo>
                    <a:lnTo>
                      <a:pt x="85" y="567"/>
                    </a:lnTo>
                    <a:lnTo>
                      <a:pt x="170" y="595"/>
                    </a:lnTo>
                    <a:lnTo>
                      <a:pt x="227" y="708"/>
                    </a:lnTo>
                    <a:lnTo>
                      <a:pt x="170" y="793"/>
                    </a:lnTo>
                    <a:lnTo>
                      <a:pt x="199" y="878"/>
                    </a:lnTo>
                    <a:lnTo>
                      <a:pt x="284" y="878"/>
                    </a:lnTo>
                    <a:lnTo>
                      <a:pt x="312" y="992"/>
                    </a:lnTo>
                    <a:lnTo>
                      <a:pt x="369" y="992"/>
                    </a:lnTo>
                    <a:lnTo>
                      <a:pt x="426" y="850"/>
                    </a:lnTo>
                    <a:lnTo>
                      <a:pt x="539" y="878"/>
                    </a:lnTo>
                    <a:lnTo>
                      <a:pt x="596" y="850"/>
                    </a:lnTo>
                    <a:lnTo>
                      <a:pt x="652" y="878"/>
                    </a:lnTo>
                    <a:lnTo>
                      <a:pt x="596" y="964"/>
                    </a:lnTo>
                    <a:close/>
                  </a:path>
                </a:pathLst>
              </a:custGeom>
              <a:solidFill>
                <a:srgbClr val="99CC00"/>
              </a:soli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13" name="Freeform 18">
                <a:extLst>
                  <a:ext uri="{FF2B5EF4-FFF2-40B4-BE49-F238E27FC236}">
                    <a16:creationId xmlns:a16="http://schemas.microsoft.com/office/drawing/2014/main" id="{4A5411B7-C607-4605-88CE-FAF53B6C45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3" y="4344"/>
                <a:ext cx="539" cy="879"/>
              </a:xfrm>
              <a:custGeom>
                <a:avLst/>
                <a:gdLst>
                  <a:gd name="T0" fmla="*/ 28 w 539"/>
                  <a:gd name="T1" fmla="*/ 822 h 879"/>
                  <a:gd name="T2" fmla="*/ 85 w 539"/>
                  <a:gd name="T3" fmla="*/ 822 h 879"/>
                  <a:gd name="T4" fmla="*/ 113 w 539"/>
                  <a:gd name="T5" fmla="*/ 709 h 879"/>
                  <a:gd name="T6" fmla="*/ 85 w 539"/>
                  <a:gd name="T7" fmla="*/ 624 h 879"/>
                  <a:gd name="T8" fmla="*/ 85 w 539"/>
                  <a:gd name="T9" fmla="*/ 567 h 879"/>
                  <a:gd name="T10" fmla="*/ 28 w 539"/>
                  <a:gd name="T11" fmla="*/ 425 h 879"/>
                  <a:gd name="T12" fmla="*/ 57 w 539"/>
                  <a:gd name="T13" fmla="*/ 397 h 879"/>
                  <a:gd name="T14" fmla="*/ 0 w 539"/>
                  <a:gd name="T15" fmla="*/ 113 h 879"/>
                  <a:gd name="T16" fmla="*/ 28 w 539"/>
                  <a:gd name="T17" fmla="*/ 85 h 879"/>
                  <a:gd name="T18" fmla="*/ 113 w 539"/>
                  <a:gd name="T19" fmla="*/ 255 h 879"/>
                  <a:gd name="T20" fmla="*/ 255 w 539"/>
                  <a:gd name="T21" fmla="*/ 227 h 879"/>
                  <a:gd name="T22" fmla="*/ 312 w 539"/>
                  <a:gd name="T23" fmla="*/ 255 h 879"/>
                  <a:gd name="T24" fmla="*/ 312 w 539"/>
                  <a:gd name="T25" fmla="*/ 198 h 879"/>
                  <a:gd name="T26" fmla="*/ 255 w 539"/>
                  <a:gd name="T27" fmla="*/ 57 h 879"/>
                  <a:gd name="T28" fmla="*/ 397 w 539"/>
                  <a:gd name="T29" fmla="*/ 85 h 879"/>
                  <a:gd name="T30" fmla="*/ 397 w 539"/>
                  <a:gd name="T31" fmla="*/ 28 h 879"/>
                  <a:gd name="T32" fmla="*/ 425 w 539"/>
                  <a:gd name="T33" fmla="*/ 0 h 879"/>
                  <a:gd name="T34" fmla="*/ 454 w 539"/>
                  <a:gd name="T35" fmla="*/ 57 h 879"/>
                  <a:gd name="T36" fmla="*/ 510 w 539"/>
                  <a:gd name="T37" fmla="*/ 85 h 879"/>
                  <a:gd name="T38" fmla="*/ 539 w 539"/>
                  <a:gd name="T39" fmla="*/ 227 h 879"/>
                  <a:gd name="T40" fmla="*/ 482 w 539"/>
                  <a:gd name="T41" fmla="*/ 283 h 879"/>
                  <a:gd name="T42" fmla="*/ 539 w 539"/>
                  <a:gd name="T43" fmla="*/ 482 h 879"/>
                  <a:gd name="T44" fmla="*/ 482 w 539"/>
                  <a:gd name="T45" fmla="*/ 482 h 879"/>
                  <a:gd name="T46" fmla="*/ 482 w 539"/>
                  <a:gd name="T47" fmla="*/ 652 h 879"/>
                  <a:gd name="T48" fmla="*/ 425 w 539"/>
                  <a:gd name="T49" fmla="*/ 652 h 879"/>
                  <a:gd name="T50" fmla="*/ 425 w 539"/>
                  <a:gd name="T51" fmla="*/ 510 h 879"/>
                  <a:gd name="T52" fmla="*/ 368 w 539"/>
                  <a:gd name="T53" fmla="*/ 680 h 879"/>
                  <a:gd name="T54" fmla="*/ 312 w 539"/>
                  <a:gd name="T55" fmla="*/ 765 h 879"/>
                  <a:gd name="T56" fmla="*/ 255 w 539"/>
                  <a:gd name="T57" fmla="*/ 879 h 879"/>
                  <a:gd name="T58" fmla="*/ 85 w 539"/>
                  <a:gd name="T59" fmla="*/ 879 h 879"/>
                  <a:gd name="T60" fmla="*/ 28 w 539"/>
                  <a:gd name="T61" fmla="*/ 822 h 879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0" t="0" r="r" b="b"/>
                <a:pathLst>
                  <a:path w="539" h="879">
                    <a:moveTo>
                      <a:pt x="28" y="822"/>
                    </a:moveTo>
                    <a:lnTo>
                      <a:pt x="85" y="822"/>
                    </a:lnTo>
                    <a:lnTo>
                      <a:pt x="113" y="709"/>
                    </a:lnTo>
                    <a:lnTo>
                      <a:pt x="85" y="624"/>
                    </a:lnTo>
                    <a:lnTo>
                      <a:pt x="85" y="567"/>
                    </a:lnTo>
                    <a:lnTo>
                      <a:pt x="28" y="425"/>
                    </a:lnTo>
                    <a:lnTo>
                      <a:pt x="57" y="397"/>
                    </a:lnTo>
                    <a:lnTo>
                      <a:pt x="0" y="113"/>
                    </a:lnTo>
                    <a:lnTo>
                      <a:pt x="28" y="85"/>
                    </a:lnTo>
                    <a:lnTo>
                      <a:pt x="113" y="255"/>
                    </a:lnTo>
                    <a:lnTo>
                      <a:pt x="255" y="227"/>
                    </a:lnTo>
                    <a:lnTo>
                      <a:pt x="312" y="255"/>
                    </a:lnTo>
                    <a:lnTo>
                      <a:pt x="312" y="198"/>
                    </a:lnTo>
                    <a:lnTo>
                      <a:pt x="255" y="57"/>
                    </a:lnTo>
                    <a:lnTo>
                      <a:pt x="397" y="85"/>
                    </a:lnTo>
                    <a:lnTo>
                      <a:pt x="397" y="28"/>
                    </a:lnTo>
                    <a:lnTo>
                      <a:pt x="425" y="0"/>
                    </a:lnTo>
                    <a:lnTo>
                      <a:pt x="454" y="57"/>
                    </a:lnTo>
                    <a:lnTo>
                      <a:pt x="510" y="85"/>
                    </a:lnTo>
                    <a:lnTo>
                      <a:pt x="539" y="227"/>
                    </a:lnTo>
                    <a:lnTo>
                      <a:pt x="482" y="283"/>
                    </a:lnTo>
                    <a:lnTo>
                      <a:pt x="539" y="482"/>
                    </a:lnTo>
                    <a:lnTo>
                      <a:pt x="482" y="482"/>
                    </a:lnTo>
                    <a:lnTo>
                      <a:pt x="482" y="652"/>
                    </a:lnTo>
                    <a:lnTo>
                      <a:pt x="425" y="652"/>
                    </a:lnTo>
                    <a:lnTo>
                      <a:pt x="425" y="510"/>
                    </a:lnTo>
                    <a:lnTo>
                      <a:pt x="368" y="680"/>
                    </a:lnTo>
                    <a:lnTo>
                      <a:pt x="312" y="765"/>
                    </a:lnTo>
                    <a:lnTo>
                      <a:pt x="255" y="879"/>
                    </a:lnTo>
                    <a:lnTo>
                      <a:pt x="85" y="879"/>
                    </a:lnTo>
                    <a:lnTo>
                      <a:pt x="28" y="822"/>
                    </a:lnTo>
                    <a:close/>
                  </a:path>
                </a:pathLst>
              </a:custGeom>
              <a:solidFill>
                <a:srgbClr val="99CC00"/>
              </a:soli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14" name="Freeform 19">
                <a:extLst>
                  <a:ext uri="{FF2B5EF4-FFF2-40B4-BE49-F238E27FC236}">
                    <a16:creationId xmlns:a16="http://schemas.microsoft.com/office/drawing/2014/main" id="{F391B913-FF15-465E-A6F1-CC81C312B9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85" y="4287"/>
                <a:ext cx="595" cy="964"/>
              </a:xfrm>
              <a:custGeom>
                <a:avLst/>
                <a:gdLst>
                  <a:gd name="T0" fmla="*/ 0 w 595"/>
                  <a:gd name="T1" fmla="*/ 822 h 964"/>
                  <a:gd name="T2" fmla="*/ 56 w 595"/>
                  <a:gd name="T3" fmla="*/ 737 h 964"/>
                  <a:gd name="T4" fmla="*/ 113 w 595"/>
                  <a:gd name="T5" fmla="*/ 567 h 964"/>
                  <a:gd name="T6" fmla="*/ 113 w 595"/>
                  <a:gd name="T7" fmla="*/ 709 h 964"/>
                  <a:gd name="T8" fmla="*/ 170 w 595"/>
                  <a:gd name="T9" fmla="*/ 709 h 964"/>
                  <a:gd name="T10" fmla="*/ 170 w 595"/>
                  <a:gd name="T11" fmla="*/ 539 h 964"/>
                  <a:gd name="T12" fmla="*/ 227 w 595"/>
                  <a:gd name="T13" fmla="*/ 539 h 964"/>
                  <a:gd name="T14" fmla="*/ 170 w 595"/>
                  <a:gd name="T15" fmla="*/ 340 h 964"/>
                  <a:gd name="T16" fmla="*/ 227 w 595"/>
                  <a:gd name="T17" fmla="*/ 284 h 964"/>
                  <a:gd name="T18" fmla="*/ 198 w 595"/>
                  <a:gd name="T19" fmla="*/ 142 h 964"/>
                  <a:gd name="T20" fmla="*/ 255 w 595"/>
                  <a:gd name="T21" fmla="*/ 142 h 964"/>
                  <a:gd name="T22" fmla="*/ 312 w 595"/>
                  <a:gd name="T23" fmla="*/ 0 h 964"/>
                  <a:gd name="T24" fmla="*/ 425 w 595"/>
                  <a:gd name="T25" fmla="*/ 28 h 964"/>
                  <a:gd name="T26" fmla="*/ 482 w 595"/>
                  <a:gd name="T27" fmla="*/ 0 h 964"/>
                  <a:gd name="T28" fmla="*/ 538 w 595"/>
                  <a:gd name="T29" fmla="*/ 28 h 964"/>
                  <a:gd name="T30" fmla="*/ 482 w 595"/>
                  <a:gd name="T31" fmla="*/ 114 h 964"/>
                  <a:gd name="T32" fmla="*/ 538 w 595"/>
                  <a:gd name="T33" fmla="*/ 142 h 964"/>
                  <a:gd name="T34" fmla="*/ 510 w 595"/>
                  <a:gd name="T35" fmla="*/ 170 h 964"/>
                  <a:gd name="T36" fmla="*/ 567 w 595"/>
                  <a:gd name="T37" fmla="*/ 227 h 964"/>
                  <a:gd name="T38" fmla="*/ 567 w 595"/>
                  <a:gd name="T39" fmla="*/ 312 h 964"/>
                  <a:gd name="T40" fmla="*/ 453 w 595"/>
                  <a:gd name="T41" fmla="*/ 284 h 964"/>
                  <a:gd name="T42" fmla="*/ 453 w 595"/>
                  <a:gd name="T43" fmla="*/ 340 h 964"/>
                  <a:gd name="T44" fmla="*/ 510 w 595"/>
                  <a:gd name="T45" fmla="*/ 369 h 964"/>
                  <a:gd name="T46" fmla="*/ 453 w 595"/>
                  <a:gd name="T47" fmla="*/ 482 h 964"/>
                  <a:gd name="T48" fmla="*/ 595 w 595"/>
                  <a:gd name="T49" fmla="*/ 652 h 964"/>
                  <a:gd name="T50" fmla="*/ 510 w 595"/>
                  <a:gd name="T51" fmla="*/ 709 h 964"/>
                  <a:gd name="T52" fmla="*/ 312 w 595"/>
                  <a:gd name="T53" fmla="*/ 737 h 964"/>
                  <a:gd name="T54" fmla="*/ 255 w 595"/>
                  <a:gd name="T55" fmla="*/ 794 h 964"/>
                  <a:gd name="T56" fmla="*/ 170 w 595"/>
                  <a:gd name="T57" fmla="*/ 794 h 964"/>
                  <a:gd name="T58" fmla="*/ 142 w 595"/>
                  <a:gd name="T59" fmla="*/ 907 h 964"/>
                  <a:gd name="T60" fmla="*/ 85 w 595"/>
                  <a:gd name="T61" fmla="*/ 879 h 964"/>
                  <a:gd name="T62" fmla="*/ 56 w 595"/>
                  <a:gd name="T63" fmla="*/ 964 h 964"/>
                  <a:gd name="T64" fmla="*/ 28 w 595"/>
                  <a:gd name="T65" fmla="*/ 964 h 964"/>
                  <a:gd name="T66" fmla="*/ 56 w 595"/>
                  <a:gd name="T67" fmla="*/ 851 h 964"/>
                  <a:gd name="T68" fmla="*/ 0 w 595"/>
                  <a:gd name="T69" fmla="*/ 822 h 964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595" h="964">
                    <a:moveTo>
                      <a:pt x="0" y="822"/>
                    </a:moveTo>
                    <a:lnTo>
                      <a:pt x="56" y="737"/>
                    </a:lnTo>
                    <a:lnTo>
                      <a:pt x="113" y="567"/>
                    </a:lnTo>
                    <a:lnTo>
                      <a:pt x="113" y="709"/>
                    </a:lnTo>
                    <a:lnTo>
                      <a:pt x="170" y="709"/>
                    </a:lnTo>
                    <a:lnTo>
                      <a:pt x="170" y="539"/>
                    </a:lnTo>
                    <a:lnTo>
                      <a:pt x="227" y="539"/>
                    </a:lnTo>
                    <a:lnTo>
                      <a:pt x="170" y="340"/>
                    </a:lnTo>
                    <a:lnTo>
                      <a:pt x="227" y="284"/>
                    </a:lnTo>
                    <a:lnTo>
                      <a:pt x="198" y="142"/>
                    </a:lnTo>
                    <a:lnTo>
                      <a:pt x="255" y="142"/>
                    </a:lnTo>
                    <a:lnTo>
                      <a:pt x="312" y="0"/>
                    </a:lnTo>
                    <a:lnTo>
                      <a:pt x="425" y="28"/>
                    </a:lnTo>
                    <a:lnTo>
                      <a:pt x="482" y="0"/>
                    </a:lnTo>
                    <a:lnTo>
                      <a:pt x="538" y="28"/>
                    </a:lnTo>
                    <a:lnTo>
                      <a:pt x="482" y="114"/>
                    </a:lnTo>
                    <a:lnTo>
                      <a:pt x="538" y="142"/>
                    </a:lnTo>
                    <a:lnTo>
                      <a:pt x="510" y="170"/>
                    </a:lnTo>
                    <a:lnTo>
                      <a:pt x="567" y="227"/>
                    </a:lnTo>
                    <a:lnTo>
                      <a:pt x="567" y="312"/>
                    </a:lnTo>
                    <a:lnTo>
                      <a:pt x="453" y="284"/>
                    </a:lnTo>
                    <a:lnTo>
                      <a:pt x="453" y="340"/>
                    </a:lnTo>
                    <a:lnTo>
                      <a:pt x="510" y="369"/>
                    </a:lnTo>
                    <a:lnTo>
                      <a:pt x="453" y="482"/>
                    </a:lnTo>
                    <a:lnTo>
                      <a:pt x="595" y="652"/>
                    </a:lnTo>
                    <a:lnTo>
                      <a:pt x="510" y="709"/>
                    </a:lnTo>
                    <a:lnTo>
                      <a:pt x="312" y="737"/>
                    </a:lnTo>
                    <a:lnTo>
                      <a:pt x="255" y="794"/>
                    </a:lnTo>
                    <a:lnTo>
                      <a:pt x="170" y="794"/>
                    </a:lnTo>
                    <a:lnTo>
                      <a:pt x="142" y="907"/>
                    </a:lnTo>
                    <a:lnTo>
                      <a:pt x="85" y="879"/>
                    </a:lnTo>
                    <a:lnTo>
                      <a:pt x="56" y="964"/>
                    </a:lnTo>
                    <a:lnTo>
                      <a:pt x="28" y="964"/>
                    </a:lnTo>
                    <a:lnTo>
                      <a:pt x="56" y="851"/>
                    </a:lnTo>
                    <a:lnTo>
                      <a:pt x="0" y="822"/>
                    </a:lnTo>
                    <a:close/>
                  </a:path>
                </a:pathLst>
              </a:custGeom>
              <a:solidFill>
                <a:srgbClr val="99CC00"/>
              </a:soli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15" name="Freeform 20">
                <a:extLst>
                  <a:ext uri="{FF2B5EF4-FFF2-40B4-BE49-F238E27FC236}">
                    <a16:creationId xmlns:a16="http://schemas.microsoft.com/office/drawing/2014/main" id="{7B6612A2-E090-4B5C-AC7A-636D4C4143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91" y="5109"/>
                <a:ext cx="936" cy="1219"/>
              </a:xfrm>
              <a:custGeom>
                <a:avLst/>
                <a:gdLst>
                  <a:gd name="T0" fmla="*/ 28 w 936"/>
                  <a:gd name="T1" fmla="*/ 1219 h 1219"/>
                  <a:gd name="T2" fmla="*/ 28 w 936"/>
                  <a:gd name="T3" fmla="*/ 1106 h 1219"/>
                  <a:gd name="T4" fmla="*/ 0 w 936"/>
                  <a:gd name="T5" fmla="*/ 1049 h 1219"/>
                  <a:gd name="T6" fmla="*/ 85 w 936"/>
                  <a:gd name="T7" fmla="*/ 964 h 1219"/>
                  <a:gd name="T8" fmla="*/ 57 w 936"/>
                  <a:gd name="T9" fmla="*/ 936 h 1219"/>
                  <a:gd name="T10" fmla="*/ 113 w 936"/>
                  <a:gd name="T11" fmla="*/ 737 h 1219"/>
                  <a:gd name="T12" fmla="*/ 142 w 936"/>
                  <a:gd name="T13" fmla="*/ 709 h 1219"/>
                  <a:gd name="T14" fmla="*/ 198 w 936"/>
                  <a:gd name="T15" fmla="*/ 397 h 1219"/>
                  <a:gd name="T16" fmla="*/ 283 w 936"/>
                  <a:gd name="T17" fmla="*/ 369 h 1219"/>
                  <a:gd name="T18" fmla="*/ 312 w 936"/>
                  <a:gd name="T19" fmla="*/ 255 h 1219"/>
                  <a:gd name="T20" fmla="*/ 340 w 936"/>
                  <a:gd name="T21" fmla="*/ 142 h 1219"/>
                  <a:gd name="T22" fmla="*/ 312 w 936"/>
                  <a:gd name="T23" fmla="*/ 85 h 1219"/>
                  <a:gd name="T24" fmla="*/ 397 w 936"/>
                  <a:gd name="T25" fmla="*/ 29 h 1219"/>
                  <a:gd name="T26" fmla="*/ 510 w 936"/>
                  <a:gd name="T27" fmla="*/ 57 h 1219"/>
                  <a:gd name="T28" fmla="*/ 567 w 936"/>
                  <a:gd name="T29" fmla="*/ 114 h 1219"/>
                  <a:gd name="T30" fmla="*/ 737 w 936"/>
                  <a:gd name="T31" fmla="*/ 114 h 1219"/>
                  <a:gd name="T32" fmla="*/ 794 w 936"/>
                  <a:gd name="T33" fmla="*/ 0 h 1219"/>
                  <a:gd name="T34" fmla="*/ 850 w 936"/>
                  <a:gd name="T35" fmla="*/ 29 h 1219"/>
                  <a:gd name="T36" fmla="*/ 822 w 936"/>
                  <a:gd name="T37" fmla="*/ 142 h 1219"/>
                  <a:gd name="T38" fmla="*/ 850 w 936"/>
                  <a:gd name="T39" fmla="*/ 142 h 1219"/>
                  <a:gd name="T40" fmla="*/ 879 w 936"/>
                  <a:gd name="T41" fmla="*/ 57 h 1219"/>
                  <a:gd name="T42" fmla="*/ 936 w 936"/>
                  <a:gd name="T43" fmla="*/ 85 h 1219"/>
                  <a:gd name="T44" fmla="*/ 907 w 936"/>
                  <a:gd name="T45" fmla="*/ 340 h 1219"/>
                  <a:gd name="T46" fmla="*/ 936 w 936"/>
                  <a:gd name="T47" fmla="*/ 369 h 1219"/>
                  <a:gd name="T48" fmla="*/ 879 w 936"/>
                  <a:gd name="T49" fmla="*/ 454 h 1219"/>
                  <a:gd name="T50" fmla="*/ 907 w 936"/>
                  <a:gd name="T51" fmla="*/ 511 h 1219"/>
                  <a:gd name="T52" fmla="*/ 907 w 936"/>
                  <a:gd name="T53" fmla="*/ 596 h 1219"/>
                  <a:gd name="T54" fmla="*/ 879 w 936"/>
                  <a:gd name="T55" fmla="*/ 652 h 1219"/>
                  <a:gd name="T56" fmla="*/ 907 w 936"/>
                  <a:gd name="T57" fmla="*/ 737 h 1219"/>
                  <a:gd name="T58" fmla="*/ 907 w 936"/>
                  <a:gd name="T59" fmla="*/ 879 h 1219"/>
                  <a:gd name="T60" fmla="*/ 737 w 936"/>
                  <a:gd name="T61" fmla="*/ 936 h 1219"/>
                  <a:gd name="T62" fmla="*/ 539 w 936"/>
                  <a:gd name="T63" fmla="*/ 936 h 1219"/>
                  <a:gd name="T64" fmla="*/ 482 w 936"/>
                  <a:gd name="T65" fmla="*/ 1021 h 1219"/>
                  <a:gd name="T66" fmla="*/ 369 w 936"/>
                  <a:gd name="T67" fmla="*/ 936 h 1219"/>
                  <a:gd name="T68" fmla="*/ 312 w 936"/>
                  <a:gd name="T69" fmla="*/ 1106 h 1219"/>
                  <a:gd name="T70" fmla="*/ 28 w 936"/>
                  <a:gd name="T71" fmla="*/ 1219 h 1219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0" t="0" r="r" b="b"/>
                <a:pathLst>
                  <a:path w="936" h="1219">
                    <a:moveTo>
                      <a:pt x="28" y="1219"/>
                    </a:moveTo>
                    <a:lnTo>
                      <a:pt x="28" y="1106"/>
                    </a:lnTo>
                    <a:lnTo>
                      <a:pt x="0" y="1049"/>
                    </a:lnTo>
                    <a:lnTo>
                      <a:pt x="85" y="964"/>
                    </a:lnTo>
                    <a:lnTo>
                      <a:pt x="57" y="936"/>
                    </a:lnTo>
                    <a:lnTo>
                      <a:pt x="113" y="737"/>
                    </a:lnTo>
                    <a:lnTo>
                      <a:pt x="142" y="709"/>
                    </a:lnTo>
                    <a:lnTo>
                      <a:pt x="198" y="397"/>
                    </a:lnTo>
                    <a:lnTo>
                      <a:pt x="283" y="369"/>
                    </a:lnTo>
                    <a:lnTo>
                      <a:pt x="312" y="255"/>
                    </a:lnTo>
                    <a:lnTo>
                      <a:pt x="340" y="142"/>
                    </a:lnTo>
                    <a:lnTo>
                      <a:pt x="312" y="85"/>
                    </a:lnTo>
                    <a:lnTo>
                      <a:pt x="397" y="29"/>
                    </a:lnTo>
                    <a:lnTo>
                      <a:pt x="510" y="57"/>
                    </a:lnTo>
                    <a:lnTo>
                      <a:pt x="567" y="114"/>
                    </a:lnTo>
                    <a:lnTo>
                      <a:pt x="737" y="114"/>
                    </a:lnTo>
                    <a:lnTo>
                      <a:pt x="794" y="0"/>
                    </a:lnTo>
                    <a:lnTo>
                      <a:pt x="850" y="29"/>
                    </a:lnTo>
                    <a:lnTo>
                      <a:pt x="822" y="142"/>
                    </a:lnTo>
                    <a:lnTo>
                      <a:pt x="850" y="142"/>
                    </a:lnTo>
                    <a:lnTo>
                      <a:pt x="879" y="57"/>
                    </a:lnTo>
                    <a:lnTo>
                      <a:pt x="936" y="85"/>
                    </a:lnTo>
                    <a:lnTo>
                      <a:pt x="907" y="340"/>
                    </a:lnTo>
                    <a:lnTo>
                      <a:pt x="936" y="369"/>
                    </a:lnTo>
                    <a:lnTo>
                      <a:pt x="879" y="454"/>
                    </a:lnTo>
                    <a:lnTo>
                      <a:pt x="907" y="511"/>
                    </a:lnTo>
                    <a:lnTo>
                      <a:pt x="907" y="596"/>
                    </a:lnTo>
                    <a:lnTo>
                      <a:pt x="879" y="652"/>
                    </a:lnTo>
                    <a:lnTo>
                      <a:pt x="907" y="737"/>
                    </a:lnTo>
                    <a:lnTo>
                      <a:pt x="907" y="879"/>
                    </a:lnTo>
                    <a:lnTo>
                      <a:pt x="737" y="936"/>
                    </a:lnTo>
                    <a:lnTo>
                      <a:pt x="539" y="936"/>
                    </a:lnTo>
                    <a:lnTo>
                      <a:pt x="482" y="1021"/>
                    </a:lnTo>
                    <a:lnTo>
                      <a:pt x="369" y="936"/>
                    </a:lnTo>
                    <a:lnTo>
                      <a:pt x="312" y="1106"/>
                    </a:lnTo>
                    <a:lnTo>
                      <a:pt x="28" y="1219"/>
                    </a:lnTo>
                    <a:close/>
                  </a:path>
                </a:pathLst>
              </a:custGeom>
              <a:solidFill>
                <a:srgbClr val="99CC00"/>
              </a:soli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16" name="Freeform 21">
                <a:extLst>
                  <a:ext uri="{FF2B5EF4-FFF2-40B4-BE49-F238E27FC236}">
                    <a16:creationId xmlns:a16="http://schemas.microsoft.com/office/drawing/2014/main" id="{5C5A51DB-84E9-4092-AF11-05D5293AC2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36" y="5223"/>
                <a:ext cx="567" cy="623"/>
              </a:xfrm>
              <a:custGeom>
                <a:avLst/>
                <a:gdLst>
                  <a:gd name="T0" fmla="*/ 368 w 567"/>
                  <a:gd name="T1" fmla="*/ 623 h 623"/>
                  <a:gd name="T2" fmla="*/ 397 w 567"/>
                  <a:gd name="T3" fmla="*/ 595 h 623"/>
                  <a:gd name="T4" fmla="*/ 453 w 567"/>
                  <a:gd name="T5" fmla="*/ 283 h 623"/>
                  <a:gd name="T6" fmla="*/ 538 w 567"/>
                  <a:gd name="T7" fmla="*/ 255 h 623"/>
                  <a:gd name="T8" fmla="*/ 567 w 567"/>
                  <a:gd name="T9" fmla="*/ 141 h 623"/>
                  <a:gd name="T10" fmla="*/ 453 w 567"/>
                  <a:gd name="T11" fmla="*/ 28 h 623"/>
                  <a:gd name="T12" fmla="*/ 397 w 567"/>
                  <a:gd name="T13" fmla="*/ 56 h 623"/>
                  <a:gd name="T14" fmla="*/ 255 w 567"/>
                  <a:gd name="T15" fmla="*/ 0 h 623"/>
                  <a:gd name="T16" fmla="*/ 198 w 567"/>
                  <a:gd name="T17" fmla="*/ 85 h 623"/>
                  <a:gd name="T18" fmla="*/ 198 w 567"/>
                  <a:gd name="T19" fmla="*/ 141 h 623"/>
                  <a:gd name="T20" fmla="*/ 28 w 567"/>
                  <a:gd name="T21" fmla="*/ 198 h 623"/>
                  <a:gd name="T22" fmla="*/ 0 w 567"/>
                  <a:gd name="T23" fmla="*/ 538 h 623"/>
                  <a:gd name="T24" fmla="*/ 113 w 567"/>
                  <a:gd name="T25" fmla="*/ 567 h 623"/>
                  <a:gd name="T26" fmla="*/ 142 w 567"/>
                  <a:gd name="T27" fmla="*/ 510 h 623"/>
                  <a:gd name="T28" fmla="*/ 170 w 567"/>
                  <a:gd name="T29" fmla="*/ 510 h 623"/>
                  <a:gd name="T30" fmla="*/ 198 w 567"/>
                  <a:gd name="T31" fmla="*/ 595 h 623"/>
                  <a:gd name="T32" fmla="*/ 368 w 567"/>
                  <a:gd name="T33" fmla="*/ 623 h 62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567" h="623">
                    <a:moveTo>
                      <a:pt x="368" y="623"/>
                    </a:moveTo>
                    <a:lnTo>
                      <a:pt x="397" y="595"/>
                    </a:lnTo>
                    <a:lnTo>
                      <a:pt x="453" y="283"/>
                    </a:lnTo>
                    <a:lnTo>
                      <a:pt x="538" y="255"/>
                    </a:lnTo>
                    <a:lnTo>
                      <a:pt x="567" y="141"/>
                    </a:lnTo>
                    <a:lnTo>
                      <a:pt x="453" y="28"/>
                    </a:lnTo>
                    <a:lnTo>
                      <a:pt x="397" y="56"/>
                    </a:lnTo>
                    <a:lnTo>
                      <a:pt x="255" y="0"/>
                    </a:lnTo>
                    <a:lnTo>
                      <a:pt x="198" y="85"/>
                    </a:lnTo>
                    <a:lnTo>
                      <a:pt x="198" y="141"/>
                    </a:lnTo>
                    <a:lnTo>
                      <a:pt x="28" y="198"/>
                    </a:lnTo>
                    <a:lnTo>
                      <a:pt x="0" y="538"/>
                    </a:lnTo>
                    <a:lnTo>
                      <a:pt x="113" y="567"/>
                    </a:lnTo>
                    <a:lnTo>
                      <a:pt x="142" y="510"/>
                    </a:lnTo>
                    <a:lnTo>
                      <a:pt x="170" y="510"/>
                    </a:lnTo>
                    <a:lnTo>
                      <a:pt x="198" y="595"/>
                    </a:lnTo>
                    <a:lnTo>
                      <a:pt x="368" y="623"/>
                    </a:lnTo>
                    <a:close/>
                  </a:path>
                </a:pathLst>
              </a:custGeom>
              <a:solidFill>
                <a:srgbClr val="99CC00"/>
              </a:soli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17" name="Freeform 22">
                <a:extLst>
                  <a:ext uri="{FF2B5EF4-FFF2-40B4-BE49-F238E27FC236}">
                    <a16:creationId xmlns:a16="http://schemas.microsoft.com/office/drawing/2014/main" id="{547E5667-FD12-4132-9258-32C02F7CDA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67" y="5279"/>
                <a:ext cx="737" cy="964"/>
              </a:xfrm>
              <a:custGeom>
                <a:avLst/>
                <a:gdLst>
                  <a:gd name="T0" fmla="*/ 624 w 737"/>
                  <a:gd name="T1" fmla="*/ 879 h 964"/>
                  <a:gd name="T2" fmla="*/ 709 w 737"/>
                  <a:gd name="T3" fmla="*/ 794 h 964"/>
                  <a:gd name="T4" fmla="*/ 681 w 737"/>
                  <a:gd name="T5" fmla="*/ 766 h 964"/>
                  <a:gd name="T6" fmla="*/ 737 w 737"/>
                  <a:gd name="T7" fmla="*/ 567 h 964"/>
                  <a:gd name="T8" fmla="*/ 567 w 737"/>
                  <a:gd name="T9" fmla="*/ 539 h 964"/>
                  <a:gd name="T10" fmla="*/ 539 w 737"/>
                  <a:gd name="T11" fmla="*/ 454 h 964"/>
                  <a:gd name="T12" fmla="*/ 511 w 737"/>
                  <a:gd name="T13" fmla="*/ 454 h 964"/>
                  <a:gd name="T14" fmla="*/ 482 w 737"/>
                  <a:gd name="T15" fmla="*/ 511 h 964"/>
                  <a:gd name="T16" fmla="*/ 369 w 737"/>
                  <a:gd name="T17" fmla="*/ 482 h 964"/>
                  <a:gd name="T18" fmla="*/ 397 w 737"/>
                  <a:gd name="T19" fmla="*/ 142 h 964"/>
                  <a:gd name="T20" fmla="*/ 426 w 737"/>
                  <a:gd name="T21" fmla="*/ 85 h 964"/>
                  <a:gd name="T22" fmla="*/ 255 w 737"/>
                  <a:gd name="T23" fmla="*/ 0 h 964"/>
                  <a:gd name="T24" fmla="*/ 284 w 737"/>
                  <a:gd name="T25" fmla="*/ 142 h 964"/>
                  <a:gd name="T26" fmla="*/ 170 w 737"/>
                  <a:gd name="T27" fmla="*/ 284 h 964"/>
                  <a:gd name="T28" fmla="*/ 170 w 737"/>
                  <a:gd name="T29" fmla="*/ 454 h 964"/>
                  <a:gd name="T30" fmla="*/ 199 w 737"/>
                  <a:gd name="T31" fmla="*/ 539 h 964"/>
                  <a:gd name="T32" fmla="*/ 170 w 737"/>
                  <a:gd name="T33" fmla="*/ 596 h 964"/>
                  <a:gd name="T34" fmla="*/ 85 w 737"/>
                  <a:gd name="T35" fmla="*/ 567 h 964"/>
                  <a:gd name="T36" fmla="*/ 0 w 737"/>
                  <a:gd name="T37" fmla="*/ 624 h 964"/>
                  <a:gd name="T38" fmla="*/ 0 w 737"/>
                  <a:gd name="T39" fmla="*/ 681 h 964"/>
                  <a:gd name="T40" fmla="*/ 57 w 737"/>
                  <a:gd name="T41" fmla="*/ 681 h 964"/>
                  <a:gd name="T42" fmla="*/ 85 w 737"/>
                  <a:gd name="T43" fmla="*/ 766 h 964"/>
                  <a:gd name="T44" fmla="*/ 255 w 737"/>
                  <a:gd name="T45" fmla="*/ 823 h 964"/>
                  <a:gd name="T46" fmla="*/ 284 w 737"/>
                  <a:gd name="T47" fmla="*/ 964 h 964"/>
                  <a:gd name="T48" fmla="*/ 340 w 737"/>
                  <a:gd name="T49" fmla="*/ 879 h 964"/>
                  <a:gd name="T50" fmla="*/ 397 w 737"/>
                  <a:gd name="T51" fmla="*/ 851 h 964"/>
                  <a:gd name="T52" fmla="*/ 454 w 737"/>
                  <a:gd name="T53" fmla="*/ 936 h 964"/>
                  <a:gd name="T54" fmla="*/ 511 w 737"/>
                  <a:gd name="T55" fmla="*/ 908 h 964"/>
                  <a:gd name="T56" fmla="*/ 539 w 737"/>
                  <a:gd name="T57" fmla="*/ 851 h 964"/>
                  <a:gd name="T58" fmla="*/ 596 w 737"/>
                  <a:gd name="T59" fmla="*/ 851 h 964"/>
                  <a:gd name="T60" fmla="*/ 624 w 737"/>
                  <a:gd name="T61" fmla="*/ 879 h 964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0" t="0" r="r" b="b"/>
                <a:pathLst>
                  <a:path w="737" h="964">
                    <a:moveTo>
                      <a:pt x="624" y="879"/>
                    </a:moveTo>
                    <a:lnTo>
                      <a:pt x="709" y="794"/>
                    </a:lnTo>
                    <a:lnTo>
                      <a:pt x="681" y="766"/>
                    </a:lnTo>
                    <a:lnTo>
                      <a:pt x="737" y="567"/>
                    </a:lnTo>
                    <a:lnTo>
                      <a:pt x="567" y="539"/>
                    </a:lnTo>
                    <a:lnTo>
                      <a:pt x="539" y="454"/>
                    </a:lnTo>
                    <a:lnTo>
                      <a:pt x="511" y="454"/>
                    </a:lnTo>
                    <a:lnTo>
                      <a:pt x="482" y="511"/>
                    </a:lnTo>
                    <a:lnTo>
                      <a:pt x="369" y="482"/>
                    </a:lnTo>
                    <a:lnTo>
                      <a:pt x="397" y="142"/>
                    </a:lnTo>
                    <a:lnTo>
                      <a:pt x="426" y="85"/>
                    </a:lnTo>
                    <a:lnTo>
                      <a:pt x="255" y="0"/>
                    </a:lnTo>
                    <a:lnTo>
                      <a:pt x="284" y="142"/>
                    </a:lnTo>
                    <a:lnTo>
                      <a:pt x="170" y="284"/>
                    </a:lnTo>
                    <a:lnTo>
                      <a:pt x="170" y="454"/>
                    </a:lnTo>
                    <a:lnTo>
                      <a:pt x="199" y="539"/>
                    </a:lnTo>
                    <a:lnTo>
                      <a:pt x="170" y="596"/>
                    </a:lnTo>
                    <a:lnTo>
                      <a:pt x="85" y="567"/>
                    </a:lnTo>
                    <a:lnTo>
                      <a:pt x="0" y="624"/>
                    </a:lnTo>
                    <a:lnTo>
                      <a:pt x="0" y="681"/>
                    </a:lnTo>
                    <a:lnTo>
                      <a:pt x="57" y="681"/>
                    </a:lnTo>
                    <a:lnTo>
                      <a:pt x="85" y="766"/>
                    </a:lnTo>
                    <a:lnTo>
                      <a:pt x="255" y="823"/>
                    </a:lnTo>
                    <a:lnTo>
                      <a:pt x="284" y="964"/>
                    </a:lnTo>
                    <a:lnTo>
                      <a:pt x="340" y="879"/>
                    </a:lnTo>
                    <a:lnTo>
                      <a:pt x="397" y="851"/>
                    </a:lnTo>
                    <a:lnTo>
                      <a:pt x="454" y="936"/>
                    </a:lnTo>
                    <a:lnTo>
                      <a:pt x="511" y="908"/>
                    </a:lnTo>
                    <a:lnTo>
                      <a:pt x="539" y="851"/>
                    </a:lnTo>
                    <a:lnTo>
                      <a:pt x="596" y="851"/>
                    </a:lnTo>
                    <a:lnTo>
                      <a:pt x="624" y="879"/>
                    </a:lnTo>
                    <a:close/>
                  </a:path>
                </a:pathLst>
              </a:custGeom>
              <a:solidFill>
                <a:srgbClr val="99CC00"/>
              </a:soli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18" name="Freeform 23">
                <a:extLst>
                  <a:ext uri="{FF2B5EF4-FFF2-40B4-BE49-F238E27FC236}">
                    <a16:creationId xmlns:a16="http://schemas.microsoft.com/office/drawing/2014/main" id="{0DDC623A-49B8-435C-89BD-8159091DFC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12" y="5053"/>
                <a:ext cx="539" cy="850"/>
              </a:xfrm>
              <a:custGeom>
                <a:avLst/>
                <a:gdLst>
                  <a:gd name="T0" fmla="*/ 255 w 539"/>
                  <a:gd name="T1" fmla="*/ 850 h 850"/>
                  <a:gd name="T2" fmla="*/ 255 w 539"/>
                  <a:gd name="T3" fmla="*/ 793 h 850"/>
                  <a:gd name="T4" fmla="*/ 85 w 539"/>
                  <a:gd name="T5" fmla="*/ 538 h 850"/>
                  <a:gd name="T6" fmla="*/ 0 w 539"/>
                  <a:gd name="T7" fmla="*/ 311 h 850"/>
                  <a:gd name="T8" fmla="*/ 85 w 539"/>
                  <a:gd name="T9" fmla="*/ 311 h 850"/>
                  <a:gd name="T10" fmla="*/ 114 w 539"/>
                  <a:gd name="T11" fmla="*/ 226 h 850"/>
                  <a:gd name="T12" fmla="*/ 170 w 539"/>
                  <a:gd name="T13" fmla="*/ 170 h 850"/>
                  <a:gd name="T14" fmla="*/ 199 w 539"/>
                  <a:gd name="T15" fmla="*/ 198 h 850"/>
                  <a:gd name="T16" fmla="*/ 227 w 539"/>
                  <a:gd name="T17" fmla="*/ 170 h 850"/>
                  <a:gd name="T18" fmla="*/ 227 w 539"/>
                  <a:gd name="T19" fmla="*/ 56 h 850"/>
                  <a:gd name="T20" fmla="*/ 312 w 539"/>
                  <a:gd name="T21" fmla="*/ 85 h 850"/>
                  <a:gd name="T22" fmla="*/ 397 w 539"/>
                  <a:gd name="T23" fmla="*/ 56 h 850"/>
                  <a:gd name="T24" fmla="*/ 454 w 539"/>
                  <a:gd name="T25" fmla="*/ 0 h 850"/>
                  <a:gd name="T26" fmla="*/ 454 w 539"/>
                  <a:gd name="T27" fmla="*/ 85 h 850"/>
                  <a:gd name="T28" fmla="*/ 510 w 539"/>
                  <a:gd name="T29" fmla="*/ 141 h 850"/>
                  <a:gd name="T30" fmla="*/ 510 w 539"/>
                  <a:gd name="T31" fmla="*/ 226 h 850"/>
                  <a:gd name="T32" fmla="*/ 539 w 539"/>
                  <a:gd name="T33" fmla="*/ 368 h 850"/>
                  <a:gd name="T34" fmla="*/ 425 w 539"/>
                  <a:gd name="T35" fmla="*/ 510 h 850"/>
                  <a:gd name="T36" fmla="*/ 425 w 539"/>
                  <a:gd name="T37" fmla="*/ 680 h 850"/>
                  <a:gd name="T38" fmla="*/ 454 w 539"/>
                  <a:gd name="T39" fmla="*/ 765 h 850"/>
                  <a:gd name="T40" fmla="*/ 425 w 539"/>
                  <a:gd name="T41" fmla="*/ 822 h 850"/>
                  <a:gd name="T42" fmla="*/ 340 w 539"/>
                  <a:gd name="T43" fmla="*/ 793 h 850"/>
                  <a:gd name="T44" fmla="*/ 255 w 539"/>
                  <a:gd name="T45" fmla="*/ 850 h 850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539" h="850">
                    <a:moveTo>
                      <a:pt x="255" y="850"/>
                    </a:moveTo>
                    <a:lnTo>
                      <a:pt x="255" y="793"/>
                    </a:lnTo>
                    <a:lnTo>
                      <a:pt x="85" y="538"/>
                    </a:lnTo>
                    <a:lnTo>
                      <a:pt x="0" y="311"/>
                    </a:lnTo>
                    <a:lnTo>
                      <a:pt x="85" y="311"/>
                    </a:lnTo>
                    <a:lnTo>
                      <a:pt x="114" y="226"/>
                    </a:lnTo>
                    <a:lnTo>
                      <a:pt x="170" y="170"/>
                    </a:lnTo>
                    <a:lnTo>
                      <a:pt x="199" y="198"/>
                    </a:lnTo>
                    <a:lnTo>
                      <a:pt x="227" y="170"/>
                    </a:lnTo>
                    <a:lnTo>
                      <a:pt x="227" y="56"/>
                    </a:lnTo>
                    <a:lnTo>
                      <a:pt x="312" y="85"/>
                    </a:lnTo>
                    <a:lnTo>
                      <a:pt x="397" y="56"/>
                    </a:lnTo>
                    <a:lnTo>
                      <a:pt x="454" y="0"/>
                    </a:lnTo>
                    <a:lnTo>
                      <a:pt x="454" y="85"/>
                    </a:lnTo>
                    <a:lnTo>
                      <a:pt x="510" y="141"/>
                    </a:lnTo>
                    <a:lnTo>
                      <a:pt x="510" y="226"/>
                    </a:lnTo>
                    <a:lnTo>
                      <a:pt x="539" y="368"/>
                    </a:lnTo>
                    <a:lnTo>
                      <a:pt x="425" y="510"/>
                    </a:lnTo>
                    <a:lnTo>
                      <a:pt x="425" y="680"/>
                    </a:lnTo>
                    <a:lnTo>
                      <a:pt x="454" y="765"/>
                    </a:lnTo>
                    <a:lnTo>
                      <a:pt x="425" y="822"/>
                    </a:lnTo>
                    <a:lnTo>
                      <a:pt x="340" y="793"/>
                    </a:lnTo>
                    <a:lnTo>
                      <a:pt x="255" y="850"/>
                    </a:lnTo>
                    <a:close/>
                  </a:path>
                </a:pathLst>
              </a:custGeom>
              <a:solidFill>
                <a:srgbClr val="99CC00"/>
              </a:soli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19" name="Freeform 24">
                <a:extLst>
                  <a:ext uri="{FF2B5EF4-FFF2-40B4-BE49-F238E27FC236}">
                    <a16:creationId xmlns:a16="http://schemas.microsoft.com/office/drawing/2014/main" id="{08009A8C-4D1B-48B1-AE82-FBCDFC4057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72" y="5960"/>
                <a:ext cx="1304" cy="1134"/>
              </a:xfrm>
              <a:custGeom>
                <a:avLst/>
                <a:gdLst>
                  <a:gd name="T0" fmla="*/ 1247 w 1304"/>
                  <a:gd name="T1" fmla="*/ 368 h 1134"/>
                  <a:gd name="T2" fmla="*/ 1247 w 1304"/>
                  <a:gd name="T3" fmla="*/ 255 h 1134"/>
                  <a:gd name="T4" fmla="*/ 1219 w 1304"/>
                  <a:gd name="T5" fmla="*/ 198 h 1134"/>
                  <a:gd name="T6" fmla="*/ 1191 w 1304"/>
                  <a:gd name="T7" fmla="*/ 170 h 1134"/>
                  <a:gd name="T8" fmla="*/ 1134 w 1304"/>
                  <a:gd name="T9" fmla="*/ 170 h 1134"/>
                  <a:gd name="T10" fmla="*/ 1106 w 1304"/>
                  <a:gd name="T11" fmla="*/ 227 h 1134"/>
                  <a:gd name="T12" fmla="*/ 1049 w 1304"/>
                  <a:gd name="T13" fmla="*/ 255 h 1134"/>
                  <a:gd name="T14" fmla="*/ 992 w 1304"/>
                  <a:gd name="T15" fmla="*/ 170 h 1134"/>
                  <a:gd name="T16" fmla="*/ 935 w 1304"/>
                  <a:gd name="T17" fmla="*/ 198 h 1134"/>
                  <a:gd name="T18" fmla="*/ 879 w 1304"/>
                  <a:gd name="T19" fmla="*/ 283 h 1134"/>
                  <a:gd name="T20" fmla="*/ 850 w 1304"/>
                  <a:gd name="T21" fmla="*/ 142 h 1134"/>
                  <a:gd name="T22" fmla="*/ 680 w 1304"/>
                  <a:gd name="T23" fmla="*/ 85 h 1134"/>
                  <a:gd name="T24" fmla="*/ 652 w 1304"/>
                  <a:gd name="T25" fmla="*/ 0 h 1134"/>
                  <a:gd name="T26" fmla="*/ 595 w 1304"/>
                  <a:gd name="T27" fmla="*/ 0 h 1134"/>
                  <a:gd name="T28" fmla="*/ 595 w 1304"/>
                  <a:gd name="T29" fmla="*/ 56 h 1134"/>
                  <a:gd name="T30" fmla="*/ 482 w 1304"/>
                  <a:gd name="T31" fmla="*/ 85 h 1134"/>
                  <a:gd name="T32" fmla="*/ 425 w 1304"/>
                  <a:gd name="T33" fmla="*/ 142 h 1134"/>
                  <a:gd name="T34" fmla="*/ 425 w 1304"/>
                  <a:gd name="T35" fmla="*/ 227 h 1134"/>
                  <a:gd name="T36" fmla="*/ 369 w 1304"/>
                  <a:gd name="T37" fmla="*/ 198 h 1134"/>
                  <a:gd name="T38" fmla="*/ 340 w 1304"/>
                  <a:gd name="T39" fmla="*/ 255 h 1134"/>
                  <a:gd name="T40" fmla="*/ 283 w 1304"/>
                  <a:gd name="T41" fmla="*/ 255 h 1134"/>
                  <a:gd name="T42" fmla="*/ 283 w 1304"/>
                  <a:gd name="T43" fmla="*/ 425 h 1134"/>
                  <a:gd name="T44" fmla="*/ 255 w 1304"/>
                  <a:gd name="T45" fmla="*/ 397 h 1134"/>
                  <a:gd name="T46" fmla="*/ 227 w 1304"/>
                  <a:gd name="T47" fmla="*/ 510 h 1134"/>
                  <a:gd name="T48" fmla="*/ 170 w 1304"/>
                  <a:gd name="T49" fmla="*/ 538 h 1134"/>
                  <a:gd name="T50" fmla="*/ 170 w 1304"/>
                  <a:gd name="T51" fmla="*/ 623 h 1134"/>
                  <a:gd name="T52" fmla="*/ 255 w 1304"/>
                  <a:gd name="T53" fmla="*/ 652 h 1134"/>
                  <a:gd name="T54" fmla="*/ 170 w 1304"/>
                  <a:gd name="T55" fmla="*/ 765 h 1134"/>
                  <a:gd name="T56" fmla="*/ 198 w 1304"/>
                  <a:gd name="T57" fmla="*/ 822 h 1134"/>
                  <a:gd name="T58" fmla="*/ 170 w 1304"/>
                  <a:gd name="T59" fmla="*/ 879 h 1134"/>
                  <a:gd name="T60" fmla="*/ 113 w 1304"/>
                  <a:gd name="T61" fmla="*/ 850 h 1134"/>
                  <a:gd name="T62" fmla="*/ 57 w 1304"/>
                  <a:gd name="T63" fmla="*/ 907 h 1134"/>
                  <a:gd name="T64" fmla="*/ 57 w 1304"/>
                  <a:gd name="T65" fmla="*/ 992 h 1134"/>
                  <a:gd name="T66" fmla="*/ 0 w 1304"/>
                  <a:gd name="T67" fmla="*/ 1077 h 1134"/>
                  <a:gd name="T68" fmla="*/ 28 w 1304"/>
                  <a:gd name="T69" fmla="*/ 1134 h 1134"/>
                  <a:gd name="T70" fmla="*/ 283 w 1304"/>
                  <a:gd name="T71" fmla="*/ 879 h 1134"/>
                  <a:gd name="T72" fmla="*/ 312 w 1304"/>
                  <a:gd name="T73" fmla="*/ 935 h 1134"/>
                  <a:gd name="T74" fmla="*/ 255 w 1304"/>
                  <a:gd name="T75" fmla="*/ 964 h 1134"/>
                  <a:gd name="T76" fmla="*/ 454 w 1304"/>
                  <a:gd name="T77" fmla="*/ 1020 h 1134"/>
                  <a:gd name="T78" fmla="*/ 482 w 1304"/>
                  <a:gd name="T79" fmla="*/ 935 h 1134"/>
                  <a:gd name="T80" fmla="*/ 539 w 1304"/>
                  <a:gd name="T81" fmla="*/ 935 h 1134"/>
                  <a:gd name="T82" fmla="*/ 539 w 1304"/>
                  <a:gd name="T83" fmla="*/ 1134 h 1134"/>
                  <a:gd name="T84" fmla="*/ 737 w 1304"/>
                  <a:gd name="T85" fmla="*/ 1049 h 1134"/>
                  <a:gd name="T86" fmla="*/ 822 w 1304"/>
                  <a:gd name="T87" fmla="*/ 822 h 1134"/>
                  <a:gd name="T88" fmla="*/ 879 w 1304"/>
                  <a:gd name="T89" fmla="*/ 794 h 1134"/>
                  <a:gd name="T90" fmla="*/ 822 w 1304"/>
                  <a:gd name="T91" fmla="*/ 623 h 1134"/>
                  <a:gd name="T92" fmla="*/ 879 w 1304"/>
                  <a:gd name="T93" fmla="*/ 538 h 1134"/>
                  <a:gd name="T94" fmla="*/ 992 w 1304"/>
                  <a:gd name="T95" fmla="*/ 538 h 1134"/>
                  <a:gd name="T96" fmla="*/ 1049 w 1304"/>
                  <a:gd name="T97" fmla="*/ 482 h 1134"/>
                  <a:gd name="T98" fmla="*/ 1049 w 1304"/>
                  <a:gd name="T99" fmla="*/ 538 h 1134"/>
                  <a:gd name="T100" fmla="*/ 1162 w 1304"/>
                  <a:gd name="T101" fmla="*/ 567 h 1134"/>
                  <a:gd name="T102" fmla="*/ 1162 w 1304"/>
                  <a:gd name="T103" fmla="*/ 595 h 1134"/>
                  <a:gd name="T104" fmla="*/ 1191 w 1304"/>
                  <a:gd name="T105" fmla="*/ 623 h 1134"/>
                  <a:gd name="T106" fmla="*/ 1304 w 1304"/>
                  <a:gd name="T107" fmla="*/ 567 h 1134"/>
                  <a:gd name="T108" fmla="*/ 1247 w 1304"/>
                  <a:gd name="T109" fmla="*/ 510 h 1134"/>
                  <a:gd name="T110" fmla="*/ 1247 w 1304"/>
                  <a:gd name="T111" fmla="*/ 368 h 1134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0" t="0" r="r" b="b"/>
                <a:pathLst>
                  <a:path w="1304" h="1134">
                    <a:moveTo>
                      <a:pt x="1247" y="368"/>
                    </a:moveTo>
                    <a:lnTo>
                      <a:pt x="1247" y="255"/>
                    </a:lnTo>
                    <a:lnTo>
                      <a:pt x="1219" y="198"/>
                    </a:lnTo>
                    <a:lnTo>
                      <a:pt x="1191" y="170"/>
                    </a:lnTo>
                    <a:lnTo>
                      <a:pt x="1134" y="170"/>
                    </a:lnTo>
                    <a:lnTo>
                      <a:pt x="1106" y="227"/>
                    </a:lnTo>
                    <a:lnTo>
                      <a:pt x="1049" y="255"/>
                    </a:lnTo>
                    <a:lnTo>
                      <a:pt x="992" y="170"/>
                    </a:lnTo>
                    <a:lnTo>
                      <a:pt x="935" y="198"/>
                    </a:lnTo>
                    <a:lnTo>
                      <a:pt x="879" y="283"/>
                    </a:lnTo>
                    <a:lnTo>
                      <a:pt x="850" y="142"/>
                    </a:lnTo>
                    <a:lnTo>
                      <a:pt x="680" y="85"/>
                    </a:lnTo>
                    <a:lnTo>
                      <a:pt x="652" y="0"/>
                    </a:lnTo>
                    <a:lnTo>
                      <a:pt x="595" y="0"/>
                    </a:lnTo>
                    <a:lnTo>
                      <a:pt x="595" y="56"/>
                    </a:lnTo>
                    <a:lnTo>
                      <a:pt x="482" y="85"/>
                    </a:lnTo>
                    <a:lnTo>
                      <a:pt x="425" y="142"/>
                    </a:lnTo>
                    <a:lnTo>
                      <a:pt x="425" y="227"/>
                    </a:lnTo>
                    <a:lnTo>
                      <a:pt x="369" y="198"/>
                    </a:lnTo>
                    <a:lnTo>
                      <a:pt x="340" y="255"/>
                    </a:lnTo>
                    <a:lnTo>
                      <a:pt x="283" y="255"/>
                    </a:lnTo>
                    <a:lnTo>
                      <a:pt x="283" y="425"/>
                    </a:lnTo>
                    <a:lnTo>
                      <a:pt x="255" y="397"/>
                    </a:lnTo>
                    <a:lnTo>
                      <a:pt x="227" y="510"/>
                    </a:lnTo>
                    <a:lnTo>
                      <a:pt x="170" y="538"/>
                    </a:lnTo>
                    <a:lnTo>
                      <a:pt x="170" y="623"/>
                    </a:lnTo>
                    <a:lnTo>
                      <a:pt x="255" y="652"/>
                    </a:lnTo>
                    <a:lnTo>
                      <a:pt x="170" y="765"/>
                    </a:lnTo>
                    <a:lnTo>
                      <a:pt x="198" y="822"/>
                    </a:lnTo>
                    <a:lnTo>
                      <a:pt x="170" y="879"/>
                    </a:lnTo>
                    <a:lnTo>
                      <a:pt x="113" y="850"/>
                    </a:lnTo>
                    <a:lnTo>
                      <a:pt x="57" y="907"/>
                    </a:lnTo>
                    <a:lnTo>
                      <a:pt x="57" y="992"/>
                    </a:lnTo>
                    <a:lnTo>
                      <a:pt x="0" y="1077"/>
                    </a:lnTo>
                    <a:lnTo>
                      <a:pt x="28" y="1134"/>
                    </a:lnTo>
                    <a:lnTo>
                      <a:pt x="283" y="879"/>
                    </a:lnTo>
                    <a:lnTo>
                      <a:pt x="312" y="935"/>
                    </a:lnTo>
                    <a:lnTo>
                      <a:pt x="255" y="964"/>
                    </a:lnTo>
                    <a:lnTo>
                      <a:pt x="454" y="1020"/>
                    </a:lnTo>
                    <a:lnTo>
                      <a:pt x="482" y="935"/>
                    </a:lnTo>
                    <a:lnTo>
                      <a:pt x="539" y="935"/>
                    </a:lnTo>
                    <a:lnTo>
                      <a:pt x="539" y="1134"/>
                    </a:lnTo>
                    <a:lnTo>
                      <a:pt x="737" y="1049"/>
                    </a:lnTo>
                    <a:lnTo>
                      <a:pt x="822" y="822"/>
                    </a:lnTo>
                    <a:lnTo>
                      <a:pt x="879" y="794"/>
                    </a:lnTo>
                    <a:lnTo>
                      <a:pt x="822" y="623"/>
                    </a:lnTo>
                    <a:lnTo>
                      <a:pt x="879" y="538"/>
                    </a:lnTo>
                    <a:lnTo>
                      <a:pt x="992" y="538"/>
                    </a:lnTo>
                    <a:lnTo>
                      <a:pt x="1049" y="482"/>
                    </a:lnTo>
                    <a:lnTo>
                      <a:pt x="1049" y="538"/>
                    </a:lnTo>
                    <a:lnTo>
                      <a:pt x="1162" y="567"/>
                    </a:lnTo>
                    <a:lnTo>
                      <a:pt x="1162" y="595"/>
                    </a:lnTo>
                    <a:lnTo>
                      <a:pt x="1191" y="623"/>
                    </a:lnTo>
                    <a:lnTo>
                      <a:pt x="1304" y="567"/>
                    </a:lnTo>
                    <a:lnTo>
                      <a:pt x="1247" y="510"/>
                    </a:lnTo>
                    <a:lnTo>
                      <a:pt x="1247" y="368"/>
                    </a:lnTo>
                    <a:close/>
                  </a:path>
                </a:pathLst>
              </a:custGeom>
              <a:solidFill>
                <a:srgbClr val="99CC00"/>
              </a:soli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20" name="Freeform 25">
                <a:extLst>
                  <a:ext uri="{FF2B5EF4-FFF2-40B4-BE49-F238E27FC236}">
                    <a16:creationId xmlns:a16="http://schemas.microsoft.com/office/drawing/2014/main" id="{C87F8A3F-E0F9-4AAC-BE0A-8DE2953AA1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44" y="6839"/>
                <a:ext cx="567" cy="453"/>
              </a:xfrm>
              <a:custGeom>
                <a:avLst/>
                <a:gdLst>
                  <a:gd name="T0" fmla="*/ 567 w 567"/>
                  <a:gd name="T1" fmla="*/ 255 h 453"/>
                  <a:gd name="T2" fmla="*/ 567 w 567"/>
                  <a:gd name="T3" fmla="*/ 56 h 453"/>
                  <a:gd name="T4" fmla="*/ 510 w 567"/>
                  <a:gd name="T5" fmla="*/ 56 h 453"/>
                  <a:gd name="T6" fmla="*/ 482 w 567"/>
                  <a:gd name="T7" fmla="*/ 141 h 453"/>
                  <a:gd name="T8" fmla="*/ 283 w 567"/>
                  <a:gd name="T9" fmla="*/ 85 h 453"/>
                  <a:gd name="T10" fmla="*/ 340 w 567"/>
                  <a:gd name="T11" fmla="*/ 56 h 453"/>
                  <a:gd name="T12" fmla="*/ 311 w 567"/>
                  <a:gd name="T13" fmla="*/ 0 h 453"/>
                  <a:gd name="T14" fmla="*/ 56 w 567"/>
                  <a:gd name="T15" fmla="*/ 255 h 453"/>
                  <a:gd name="T16" fmla="*/ 56 w 567"/>
                  <a:gd name="T17" fmla="*/ 311 h 453"/>
                  <a:gd name="T18" fmla="*/ 0 w 567"/>
                  <a:gd name="T19" fmla="*/ 425 h 453"/>
                  <a:gd name="T20" fmla="*/ 113 w 567"/>
                  <a:gd name="T21" fmla="*/ 368 h 453"/>
                  <a:gd name="T22" fmla="*/ 255 w 567"/>
                  <a:gd name="T23" fmla="*/ 453 h 453"/>
                  <a:gd name="T24" fmla="*/ 425 w 567"/>
                  <a:gd name="T25" fmla="*/ 311 h 453"/>
                  <a:gd name="T26" fmla="*/ 567 w 567"/>
                  <a:gd name="T27" fmla="*/ 255 h 453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567" h="453">
                    <a:moveTo>
                      <a:pt x="567" y="255"/>
                    </a:moveTo>
                    <a:lnTo>
                      <a:pt x="567" y="56"/>
                    </a:lnTo>
                    <a:lnTo>
                      <a:pt x="510" y="56"/>
                    </a:lnTo>
                    <a:lnTo>
                      <a:pt x="482" y="141"/>
                    </a:lnTo>
                    <a:lnTo>
                      <a:pt x="283" y="85"/>
                    </a:lnTo>
                    <a:lnTo>
                      <a:pt x="340" y="56"/>
                    </a:lnTo>
                    <a:lnTo>
                      <a:pt x="311" y="0"/>
                    </a:lnTo>
                    <a:lnTo>
                      <a:pt x="56" y="255"/>
                    </a:lnTo>
                    <a:lnTo>
                      <a:pt x="56" y="311"/>
                    </a:lnTo>
                    <a:lnTo>
                      <a:pt x="0" y="425"/>
                    </a:lnTo>
                    <a:lnTo>
                      <a:pt x="113" y="368"/>
                    </a:lnTo>
                    <a:lnTo>
                      <a:pt x="255" y="453"/>
                    </a:lnTo>
                    <a:lnTo>
                      <a:pt x="425" y="311"/>
                    </a:lnTo>
                    <a:lnTo>
                      <a:pt x="567" y="255"/>
                    </a:lnTo>
                    <a:close/>
                  </a:path>
                </a:pathLst>
              </a:custGeom>
              <a:solidFill>
                <a:srgbClr val="99CC00"/>
              </a:soli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21" name="Freeform 27">
                <a:extLst>
                  <a:ext uri="{FF2B5EF4-FFF2-40B4-BE49-F238E27FC236}">
                    <a16:creationId xmlns:a16="http://schemas.microsoft.com/office/drawing/2014/main" id="{B80E9E09-B738-44EB-B2E5-ACEA8A2DE5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6" y="3635"/>
                <a:ext cx="2070" cy="1786"/>
              </a:xfrm>
              <a:custGeom>
                <a:avLst/>
                <a:gdLst>
                  <a:gd name="T0" fmla="*/ 567 w 2070"/>
                  <a:gd name="T1" fmla="*/ 1531 h 1786"/>
                  <a:gd name="T2" fmla="*/ 766 w 2070"/>
                  <a:gd name="T3" fmla="*/ 1701 h 1786"/>
                  <a:gd name="T4" fmla="*/ 907 w 2070"/>
                  <a:gd name="T5" fmla="*/ 1729 h 1786"/>
                  <a:gd name="T6" fmla="*/ 1021 w 2070"/>
                  <a:gd name="T7" fmla="*/ 1616 h 1786"/>
                  <a:gd name="T8" fmla="*/ 1248 w 2070"/>
                  <a:gd name="T9" fmla="*/ 1616 h 1786"/>
                  <a:gd name="T10" fmla="*/ 1446 w 2070"/>
                  <a:gd name="T11" fmla="*/ 1588 h 1786"/>
                  <a:gd name="T12" fmla="*/ 1616 w 2070"/>
                  <a:gd name="T13" fmla="*/ 1729 h 1786"/>
                  <a:gd name="T14" fmla="*/ 1701 w 2070"/>
                  <a:gd name="T15" fmla="*/ 1729 h 1786"/>
                  <a:gd name="T16" fmla="*/ 1786 w 2070"/>
                  <a:gd name="T17" fmla="*/ 1588 h 1786"/>
                  <a:gd name="T18" fmla="*/ 1843 w 2070"/>
                  <a:gd name="T19" fmla="*/ 1588 h 1786"/>
                  <a:gd name="T20" fmla="*/ 1928 w 2070"/>
                  <a:gd name="T21" fmla="*/ 1503 h 1786"/>
                  <a:gd name="T22" fmla="*/ 1985 w 2070"/>
                  <a:gd name="T23" fmla="*/ 1389 h 1786"/>
                  <a:gd name="T24" fmla="*/ 2070 w 2070"/>
                  <a:gd name="T25" fmla="*/ 1276 h 1786"/>
                  <a:gd name="T26" fmla="*/ 2070 w 2070"/>
                  <a:gd name="T27" fmla="*/ 1106 h 1786"/>
                  <a:gd name="T28" fmla="*/ 1900 w 2070"/>
                  <a:gd name="T29" fmla="*/ 1049 h 1786"/>
                  <a:gd name="T30" fmla="*/ 1871 w 2070"/>
                  <a:gd name="T31" fmla="*/ 964 h 1786"/>
                  <a:gd name="T32" fmla="*/ 1871 w 2070"/>
                  <a:gd name="T33" fmla="*/ 851 h 1786"/>
                  <a:gd name="T34" fmla="*/ 1815 w 2070"/>
                  <a:gd name="T35" fmla="*/ 879 h 1786"/>
                  <a:gd name="T36" fmla="*/ 1673 w 2070"/>
                  <a:gd name="T37" fmla="*/ 851 h 1786"/>
                  <a:gd name="T38" fmla="*/ 1503 w 2070"/>
                  <a:gd name="T39" fmla="*/ 737 h 1786"/>
                  <a:gd name="T40" fmla="*/ 1389 w 2070"/>
                  <a:gd name="T41" fmla="*/ 567 h 1786"/>
                  <a:gd name="T42" fmla="*/ 1361 w 2070"/>
                  <a:gd name="T43" fmla="*/ 482 h 1786"/>
                  <a:gd name="T44" fmla="*/ 1248 w 2070"/>
                  <a:gd name="T45" fmla="*/ 312 h 1786"/>
                  <a:gd name="T46" fmla="*/ 1219 w 2070"/>
                  <a:gd name="T47" fmla="*/ 369 h 1786"/>
                  <a:gd name="T48" fmla="*/ 1049 w 2070"/>
                  <a:gd name="T49" fmla="*/ 340 h 1786"/>
                  <a:gd name="T50" fmla="*/ 1106 w 2070"/>
                  <a:gd name="T51" fmla="*/ 510 h 1786"/>
                  <a:gd name="T52" fmla="*/ 879 w 2070"/>
                  <a:gd name="T53" fmla="*/ 454 h 1786"/>
                  <a:gd name="T54" fmla="*/ 624 w 2070"/>
                  <a:gd name="T55" fmla="*/ 284 h 1786"/>
                  <a:gd name="T56" fmla="*/ 454 w 2070"/>
                  <a:gd name="T57" fmla="*/ 0 h 1786"/>
                  <a:gd name="T58" fmla="*/ 312 w 2070"/>
                  <a:gd name="T59" fmla="*/ 85 h 1786"/>
                  <a:gd name="T60" fmla="*/ 284 w 2070"/>
                  <a:gd name="T61" fmla="*/ 312 h 1786"/>
                  <a:gd name="T62" fmla="*/ 170 w 2070"/>
                  <a:gd name="T63" fmla="*/ 397 h 1786"/>
                  <a:gd name="T64" fmla="*/ 255 w 2070"/>
                  <a:gd name="T65" fmla="*/ 567 h 1786"/>
                  <a:gd name="T66" fmla="*/ 114 w 2070"/>
                  <a:gd name="T67" fmla="*/ 652 h 1786"/>
                  <a:gd name="T68" fmla="*/ 0 w 2070"/>
                  <a:gd name="T69" fmla="*/ 737 h 1786"/>
                  <a:gd name="T70" fmla="*/ 57 w 2070"/>
                  <a:gd name="T71" fmla="*/ 851 h 1786"/>
                  <a:gd name="T72" fmla="*/ 85 w 2070"/>
                  <a:gd name="T73" fmla="*/ 964 h 1786"/>
                  <a:gd name="T74" fmla="*/ 255 w 2070"/>
                  <a:gd name="T75" fmla="*/ 1134 h 1786"/>
                  <a:gd name="T76" fmla="*/ 397 w 2070"/>
                  <a:gd name="T77" fmla="*/ 1418 h 178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0" t="0" r="r" b="b"/>
                <a:pathLst>
                  <a:path w="2070" h="1786">
                    <a:moveTo>
                      <a:pt x="567" y="1588"/>
                    </a:moveTo>
                    <a:lnTo>
                      <a:pt x="567" y="1531"/>
                    </a:lnTo>
                    <a:lnTo>
                      <a:pt x="709" y="1559"/>
                    </a:lnTo>
                    <a:lnTo>
                      <a:pt x="766" y="1701"/>
                    </a:lnTo>
                    <a:lnTo>
                      <a:pt x="851" y="1786"/>
                    </a:lnTo>
                    <a:lnTo>
                      <a:pt x="907" y="1729"/>
                    </a:lnTo>
                    <a:lnTo>
                      <a:pt x="936" y="1616"/>
                    </a:lnTo>
                    <a:lnTo>
                      <a:pt x="1021" y="1616"/>
                    </a:lnTo>
                    <a:lnTo>
                      <a:pt x="1191" y="1559"/>
                    </a:lnTo>
                    <a:lnTo>
                      <a:pt x="1248" y="1616"/>
                    </a:lnTo>
                    <a:lnTo>
                      <a:pt x="1418" y="1673"/>
                    </a:lnTo>
                    <a:lnTo>
                      <a:pt x="1446" y="1588"/>
                    </a:lnTo>
                    <a:lnTo>
                      <a:pt x="1588" y="1673"/>
                    </a:lnTo>
                    <a:lnTo>
                      <a:pt x="1616" y="1729"/>
                    </a:lnTo>
                    <a:lnTo>
                      <a:pt x="1673" y="1729"/>
                    </a:lnTo>
                    <a:lnTo>
                      <a:pt x="1701" y="1729"/>
                    </a:lnTo>
                    <a:lnTo>
                      <a:pt x="1730" y="1644"/>
                    </a:lnTo>
                    <a:lnTo>
                      <a:pt x="1786" y="1588"/>
                    </a:lnTo>
                    <a:lnTo>
                      <a:pt x="1815" y="1616"/>
                    </a:lnTo>
                    <a:lnTo>
                      <a:pt x="1843" y="1588"/>
                    </a:lnTo>
                    <a:lnTo>
                      <a:pt x="1843" y="1474"/>
                    </a:lnTo>
                    <a:lnTo>
                      <a:pt x="1928" y="1503"/>
                    </a:lnTo>
                    <a:lnTo>
                      <a:pt x="2013" y="1474"/>
                    </a:lnTo>
                    <a:lnTo>
                      <a:pt x="1985" y="1389"/>
                    </a:lnTo>
                    <a:lnTo>
                      <a:pt x="2070" y="1361"/>
                    </a:lnTo>
                    <a:lnTo>
                      <a:pt x="2070" y="1276"/>
                    </a:lnTo>
                    <a:lnTo>
                      <a:pt x="1985" y="1219"/>
                    </a:lnTo>
                    <a:lnTo>
                      <a:pt x="2070" y="1106"/>
                    </a:lnTo>
                    <a:lnTo>
                      <a:pt x="1928" y="1106"/>
                    </a:lnTo>
                    <a:lnTo>
                      <a:pt x="1900" y="1049"/>
                    </a:lnTo>
                    <a:lnTo>
                      <a:pt x="1871" y="1021"/>
                    </a:lnTo>
                    <a:lnTo>
                      <a:pt x="1871" y="964"/>
                    </a:lnTo>
                    <a:lnTo>
                      <a:pt x="1928" y="907"/>
                    </a:lnTo>
                    <a:lnTo>
                      <a:pt x="1871" y="851"/>
                    </a:lnTo>
                    <a:lnTo>
                      <a:pt x="1843" y="879"/>
                    </a:lnTo>
                    <a:lnTo>
                      <a:pt x="1815" y="879"/>
                    </a:lnTo>
                    <a:lnTo>
                      <a:pt x="1730" y="822"/>
                    </a:lnTo>
                    <a:lnTo>
                      <a:pt x="1673" y="851"/>
                    </a:lnTo>
                    <a:lnTo>
                      <a:pt x="1559" y="709"/>
                    </a:lnTo>
                    <a:lnTo>
                      <a:pt x="1503" y="737"/>
                    </a:lnTo>
                    <a:lnTo>
                      <a:pt x="1389" y="652"/>
                    </a:lnTo>
                    <a:lnTo>
                      <a:pt x="1389" y="567"/>
                    </a:lnTo>
                    <a:lnTo>
                      <a:pt x="1446" y="510"/>
                    </a:lnTo>
                    <a:lnTo>
                      <a:pt x="1361" y="482"/>
                    </a:lnTo>
                    <a:lnTo>
                      <a:pt x="1389" y="397"/>
                    </a:lnTo>
                    <a:lnTo>
                      <a:pt x="1248" y="312"/>
                    </a:lnTo>
                    <a:lnTo>
                      <a:pt x="1248" y="425"/>
                    </a:lnTo>
                    <a:lnTo>
                      <a:pt x="1219" y="369"/>
                    </a:lnTo>
                    <a:lnTo>
                      <a:pt x="1106" y="397"/>
                    </a:lnTo>
                    <a:lnTo>
                      <a:pt x="1049" y="340"/>
                    </a:lnTo>
                    <a:lnTo>
                      <a:pt x="992" y="425"/>
                    </a:lnTo>
                    <a:lnTo>
                      <a:pt x="1106" y="510"/>
                    </a:lnTo>
                    <a:lnTo>
                      <a:pt x="992" y="595"/>
                    </a:lnTo>
                    <a:lnTo>
                      <a:pt x="879" y="454"/>
                    </a:lnTo>
                    <a:lnTo>
                      <a:pt x="794" y="482"/>
                    </a:lnTo>
                    <a:lnTo>
                      <a:pt x="624" y="284"/>
                    </a:lnTo>
                    <a:lnTo>
                      <a:pt x="624" y="85"/>
                    </a:lnTo>
                    <a:lnTo>
                      <a:pt x="454" y="0"/>
                    </a:lnTo>
                    <a:lnTo>
                      <a:pt x="425" y="85"/>
                    </a:lnTo>
                    <a:lnTo>
                      <a:pt x="312" y="85"/>
                    </a:lnTo>
                    <a:lnTo>
                      <a:pt x="369" y="227"/>
                    </a:lnTo>
                    <a:cubicBezTo>
                      <a:pt x="341" y="255"/>
                      <a:pt x="313" y="284"/>
                      <a:pt x="284" y="312"/>
                    </a:cubicBezTo>
                    <a:cubicBezTo>
                      <a:pt x="281" y="315"/>
                      <a:pt x="272" y="320"/>
                      <a:pt x="272" y="320"/>
                    </a:cubicBezTo>
                    <a:lnTo>
                      <a:pt x="170" y="397"/>
                    </a:lnTo>
                    <a:lnTo>
                      <a:pt x="170" y="482"/>
                    </a:lnTo>
                    <a:lnTo>
                      <a:pt x="255" y="567"/>
                    </a:lnTo>
                    <a:lnTo>
                      <a:pt x="227" y="624"/>
                    </a:lnTo>
                    <a:lnTo>
                      <a:pt x="114" y="652"/>
                    </a:lnTo>
                    <a:lnTo>
                      <a:pt x="114" y="766"/>
                    </a:lnTo>
                    <a:lnTo>
                      <a:pt x="0" y="737"/>
                    </a:lnTo>
                    <a:lnTo>
                      <a:pt x="0" y="794"/>
                    </a:lnTo>
                    <a:lnTo>
                      <a:pt x="57" y="851"/>
                    </a:lnTo>
                    <a:lnTo>
                      <a:pt x="29" y="936"/>
                    </a:lnTo>
                    <a:lnTo>
                      <a:pt x="85" y="964"/>
                    </a:lnTo>
                    <a:lnTo>
                      <a:pt x="255" y="1077"/>
                    </a:lnTo>
                    <a:lnTo>
                      <a:pt x="255" y="1134"/>
                    </a:lnTo>
                    <a:lnTo>
                      <a:pt x="369" y="1276"/>
                    </a:lnTo>
                    <a:lnTo>
                      <a:pt x="397" y="1418"/>
                    </a:lnTo>
                    <a:lnTo>
                      <a:pt x="567" y="1588"/>
                    </a:lnTo>
                    <a:close/>
                  </a:path>
                </a:pathLst>
              </a:custGeom>
              <a:solidFill>
                <a:srgbClr val="99CC00"/>
              </a:soli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22" name="Freeform 28">
                <a:extLst>
                  <a:ext uri="{FF2B5EF4-FFF2-40B4-BE49-F238E27FC236}">
                    <a16:creationId xmlns:a16="http://schemas.microsoft.com/office/drawing/2014/main" id="{1966FC66-0E94-450C-A384-E8900BEEA4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6" y="4599"/>
                <a:ext cx="1361" cy="2211"/>
              </a:xfrm>
              <a:custGeom>
                <a:avLst/>
                <a:gdLst>
                  <a:gd name="T0" fmla="*/ 1191 w 1361"/>
                  <a:gd name="T1" fmla="*/ 2183 h 2211"/>
                  <a:gd name="T2" fmla="*/ 1134 w 1361"/>
                  <a:gd name="T3" fmla="*/ 2070 h 2211"/>
                  <a:gd name="T4" fmla="*/ 1191 w 1361"/>
                  <a:gd name="T5" fmla="*/ 1984 h 2211"/>
                  <a:gd name="T6" fmla="*/ 1162 w 1361"/>
                  <a:gd name="T7" fmla="*/ 1814 h 2211"/>
                  <a:gd name="T8" fmla="*/ 1162 w 1361"/>
                  <a:gd name="T9" fmla="*/ 1588 h 2211"/>
                  <a:gd name="T10" fmla="*/ 1134 w 1361"/>
                  <a:gd name="T11" fmla="*/ 1474 h 2211"/>
                  <a:gd name="T12" fmla="*/ 1247 w 1361"/>
                  <a:gd name="T13" fmla="*/ 1389 h 2211"/>
                  <a:gd name="T14" fmla="*/ 1361 w 1361"/>
                  <a:gd name="T15" fmla="*/ 1162 h 2211"/>
                  <a:gd name="T16" fmla="*/ 1304 w 1361"/>
                  <a:gd name="T17" fmla="*/ 1106 h 2211"/>
                  <a:gd name="T18" fmla="*/ 1276 w 1361"/>
                  <a:gd name="T19" fmla="*/ 964 h 2211"/>
                  <a:gd name="T20" fmla="*/ 1191 w 1361"/>
                  <a:gd name="T21" fmla="*/ 936 h 2211"/>
                  <a:gd name="T22" fmla="*/ 1106 w 1361"/>
                  <a:gd name="T23" fmla="*/ 822 h 2211"/>
                  <a:gd name="T24" fmla="*/ 1021 w 1361"/>
                  <a:gd name="T25" fmla="*/ 822 h 2211"/>
                  <a:gd name="T26" fmla="*/ 907 w 1361"/>
                  <a:gd name="T27" fmla="*/ 624 h 2211"/>
                  <a:gd name="T28" fmla="*/ 737 w 1361"/>
                  <a:gd name="T29" fmla="*/ 454 h 2211"/>
                  <a:gd name="T30" fmla="*/ 709 w 1361"/>
                  <a:gd name="T31" fmla="*/ 312 h 2211"/>
                  <a:gd name="T32" fmla="*/ 595 w 1361"/>
                  <a:gd name="T33" fmla="*/ 170 h 2211"/>
                  <a:gd name="T34" fmla="*/ 595 w 1361"/>
                  <a:gd name="T35" fmla="*/ 113 h 2211"/>
                  <a:gd name="T36" fmla="*/ 425 w 1361"/>
                  <a:gd name="T37" fmla="*/ 0 h 2211"/>
                  <a:gd name="T38" fmla="*/ 255 w 1361"/>
                  <a:gd name="T39" fmla="*/ 198 h 2211"/>
                  <a:gd name="T40" fmla="*/ 170 w 1361"/>
                  <a:gd name="T41" fmla="*/ 198 h 2211"/>
                  <a:gd name="T42" fmla="*/ 142 w 1361"/>
                  <a:gd name="T43" fmla="*/ 369 h 2211"/>
                  <a:gd name="T44" fmla="*/ 198 w 1361"/>
                  <a:gd name="T45" fmla="*/ 369 h 2211"/>
                  <a:gd name="T46" fmla="*/ 57 w 1361"/>
                  <a:gd name="T47" fmla="*/ 567 h 2211"/>
                  <a:gd name="T48" fmla="*/ 85 w 1361"/>
                  <a:gd name="T49" fmla="*/ 652 h 2211"/>
                  <a:gd name="T50" fmla="*/ 113 w 1361"/>
                  <a:gd name="T51" fmla="*/ 652 h 2211"/>
                  <a:gd name="T52" fmla="*/ 85 w 1361"/>
                  <a:gd name="T53" fmla="*/ 680 h 2211"/>
                  <a:gd name="T54" fmla="*/ 142 w 1361"/>
                  <a:gd name="T55" fmla="*/ 765 h 2211"/>
                  <a:gd name="T56" fmla="*/ 170 w 1361"/>
                  <a:gd name="T57" fmla="*/ 765 h 2211"/>
                  <a:gd name="T58" fmla="*/ 113 w 1361"/>
                  <a:gd name="T59" fmla="*/ 879 h 2211"/>
                  <a:gd name="T60" fmla="*/ 57 w 1361"/>
                  <a:gd name="T61" fmla="*/ 822 h 2211"/>
                  <a:gd name="T62" fmla="*/ 0 w 1361"/>
                  <a:gd name="T63" fmla="*/ 850 h 2211"/>
                  <a:gd name="T64" fmla="*/ 0 w 1361"/>
                  <a:gd name="T65" fmla="*/ 964 h 2211"/>
                  <a:gd name="T66" fmla="*/ 113 w 1361"/>
                  <a:gd name="T67" fmla="*/ 964 h 2211"/>
                  <a:gd name="T68" fmla="*/ 113 w 1361"/>
                  <a:gd name="T69" fmla="*/ 992 h 2211"/>
                  <a:gd name="T70" fmla="*/ 255 w 1361"/>
                  <a:gd name="T71" fmla="*/ 964 h 2211"/>
                  <a:gd name="T72" fmla="*/ 369 w 1361"/>
                  <a:gd name="T73" fmla="*/ 1077 h 2211"/>
                  <a:gd name="T74" fmla="*/ 454 w 1361"/>
                  <a:gd name="T75" fmla="*/ 1276 h 2211"/>
                  <a:gd name="T76" fmla="*/ 567 w 1361"/>
                  <a:gd name="T77" fmla="*/ 1361 h 2211"/>
                  <a:gd name="T78" fmla="*/ 595 w 1361"/>
                  <a:gd name="T79" fmla="*/ 1503 h 2211"/>
                  <a:gd name="T80" fmla="*/ 567 w 1361"/>
                  <a:gd name="T81" fmla="*/ 1644 h 2211"/>
                  <a:gd name="T82" fmla="*/ 595 w 1361"/>
                  <a:gd name="T83" fmla="*/ 1729 h 2211"/>
                  <a:gd name="T84" fmla="*/ 794 w 1361"/>
                  <a:gd name="T85" fmla="*/ 1729 h 2211"/>
                  <a:gd name="T86" fmla="*/ 765 w 1361"/>
                  <a:gd name="T87" fmla="*/ 1899 h 2211"/>
                  <a:gd name="T88" fmla="*/ 709 w 1361"/>
                  <a:gd name="T89" fmla="*/ 1899 h 2211"/>
                  <a:gd name="T90" fmla="*/ 624 w 1361"/>
                  <a:gd name="T91" fmla="*/ 2013 h 2211"/>
                  <a:gd name="T92" fmla="*/ 737 w 1361"/>
                  <a:gd name="T93" fmla="*/ 2098 h 2211"/>
                  <a:gd name="T94" fmla="*/ 879 w 1361"/>
                  <a:gd name="T95" fmla="*/ 2211 h 2211"/>
                  <a:gd name="T96" fmla="*/ 1077 w 1361"/>
                  <a:gd name="T97" fmla="*/ 2211 h 2211"/>
                  <a:gd name="T98" fmla="*/ 1191 w 1361"/>
                  <a:gd name="T99" fmla="*/ 2183 h 2211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0" t="0" r="r" b="b"/>
                <a:pathLst>
                  <a:path w="1361" h="2211">
                    <a:moveTo>
                      <a:pt x="1191" y="2183"/>
                    </a:moveTo>
                    <a:lnTo>
                      <a:pt x="1134" y="2070"/>
                    </a:lnTo>
                    <a:lnTo>
                      <a:pt x="1191" y="1984"/>
                    </a:lnTo>
                    <a:lnTo>
                      <a:pt x="1162" y="1814"/>
                    </a:lnTo>
                    <a:lnTo>
                      <a:pt x="1162" y="1588"/>
                    </a:lnTo>
                    <a:lnTo>
                      <a:pt x="1134" y="1474"/>
                    </a:lnTo>
                    <a:lnTo>
                      <a:pt x="1247" y="1389"/>
                    </a:lnTo>
                    <a:lnTo>
                      <a:pt x="1361" y="1162"/>
                    </a:lnTo>
                    <a:lnTo>
                      <a:pt x="1304" y="1106"/>
                    </a:lnTo>
                    <a:lnTo>
                      <a:pt x="1276" y="964"/>
                    </a:lnTo>
                    <a:lnTo>
                      <a:pt x="1191" y="936"/>
                    </a:lnTo>
                    <a:lnTo>
                      <a:pt x="1106" y="822"/>
                    </a:lnTo>
                    <a:lnTo>
                      <a:pt x="1021" y="822"/>
                    </a:lnTo>
                    <a:lnTo>
                      <a:pt x="907" y="624"/>
                    </a:lnTo>
                    <a:lnTo>
                      <a:pt x="737" y="454"/>
                    </a:lnTo>
                    <a:lnTo>
                      <a:pt x="709" y="312"/>
                    </a:lnTo>
                    <a:lnTo>
                      <a:pt x="595" y="170"/>
                    </a:lnTo>
                    <a:lnTo>
                      <a:pt x="595" y="113"/>
                    </a:lnTo>
                    <a:lnTo>
                      <a:pt x="425" y="0"/>
                    </a:lnTo>
                    <a:lnTo>
                      <a:pt x="255" y="198"/>
                    </a:lnTo>
                    <a:lnTo>
                      <a:pt x="170" y="198"/>
                    </a:lnTo>
                    <a:lnTo>
                      <a:pt x="142" y="369"/>
                    </a:lnTo>
                    <a:lnTo>
                      <a:pt x="198" y="369"/>
                    </a:lnTo>
                    <a:lnTo>
                      <a:pt x="57" y="567"/>
                    </a:lnTo>
                    <a:lnTo>
                      <a:pt x="85" y="652"/>
                    </a:lnTo>
                    <a:lnTo>
                      <a:pt x="113" y="652"/>
                    </a:lnTo>
                    <a:lnTo>
                      <a:pt x="85" y="680"/>
                    </a:lnTo>
                    <a:lnTo>
                      <a:pt x="142" y="765"/>
                    </a:lnTo>
                    <a:lnTo>
                      <a:pt x="170" y="765"/>
                    </a:lnTo>
                    <a:lnTo>
                      <a:pt x="113" y="879"/>
                    </a:lnTo>
                    <a:lnTo>
                      <a:pt x="57" y="822"/>
                    </a:lnTo>
                    <a:lnTo>
                      <a:pt x="0" y="850"/>
                    </a:lnTo>
                    <a:lnTo>
                      <a:pt x="0" y="964"/>
                    </a:lnTo>
                    <a:lnTo>
                      <a:pt x="113" y="964"/>
                    </a:lnTo>
                    <a:lnTo>
                      <a:pt x="113" y="992"/>
                    </a:lnTo>
                    <a:lnTo>
                      <a:pt x="255" y="964"/>
                    </a:lnTo>
                    <a:lnTo>
                      <a:pt x="369" y="1077"/>
                    </a:lnTo>
                    <a:lnTo>
                      <a:pt x="454" y="1276"/>
                    </a:lnTo>
                    <a:lnTo>
                      <a:pt x="567" y="1361"/>
                    </a:lnTo>
                    <a:lnTo>
                      <a:pt x="595" y="1503"/>
                    </a:lnTo>
                    <a:lnTo>
                      <a:pt x="567" y="1644"/>
                    </a:lnTo>
                    <a:lnTo>
                      <a:pt x="595" y="1729"/>
                    </a:lnTo>
                    <a:lnTo>
                      <a:pt x="794" y="1729"/>
                    </a:lnTo>
                    <a:lnTo>
                      <a:pt x="765" y="1899"/>
                    </a:lnTo>
                    <a:lnTo>
                      <a:pt x="709" y="1899"/>
                    </a:lnTo>
                    <a:lnTo>
                      <a:pt x="624" y="2013"/>
                    </a:lnTo>
                    <a:lnTo>
                      <a:pt x="737" y="2098"/>
                    </a:lnTo>
                    <a:lnTo>
                      <a:pt x="879" y="2211"/>
                    </a:lnTo>
                    <a:lnTo>
                      <a:pt x="1077" y="2211"/>
                    </a:lnTo>
                    <a:lnTo>
                      <a:pt x="1191" y="2183"/>
                    </a:lnTo>
                    <a:close/>
                  </a:path>
                </a:pathLst>
              </a:custGeom>
              <a:solidFill>
                <a:srgbClr val="99CC00"/>
              </a:soli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23" name="Freeform 29">
                <a:extLst>
                  <a:ext uri="{FF2B5EF4-FFF2-40B4-BE49-F238E27FC236}">
                    <a16:creationId xmlns:a16="http://schemas.microsoft.com/office/drawing/2014/main" id="{B97B087F-E6BE-4713-A770-4EDB838188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" y="5563"/>
                <a:ext cx="1077" cy="1247"/>
              </a:xfrm>
              <a:custGeom>
                <a:avLst/>
                <a:gdLst>
                  <a:gd name="T0" fmla="*/ 1020 w 1077"/>
                  <a:gd name="T1" fmla="*/ 1134 h 1247"/>
                  <a:gd name="T2" fmla="*/ 907 w 1077"/>
                  <a:gd name="T3" fmla="*/ 1049 h 1247"/>
                  <a:gd name="T4" fmla="*/ 992 w 1077"/>
                  <a:gd name="T5" fmla="*/ 935 h 1247"/>
                  <a:gd name="T6" fmla="*/ 1020 w 1077"/>
                  <a:gd name="T7" fmla="*/ 935 h 1247"/>
                  <a:gd name="T8" fmla="*/ 1048 w 1077"/>
                  <a:gd name="T9" fmla="*/ 935 h 1247"/>
                  <a:gd name="T10" fmla="*/ 1077 w 1077"/>
                  <a:gd name="T11" fmla="*/ 765 h 1247"/>
                  <a:gd name="T12" fmla="*/ 878 w 1077"/>
                  <a:gd name="T13" fmla="*/ 765 h 1247"/>
                  <a:gd name="T14" fmla="*/ 850 w 1077"/>
                  <a:gd name="T15" fmla="*/ 680 h 1247"/>
                  <a:gd name="T16" fmla="*/ 878 w 1077"/>
                  <a:gd name="T17" fmla="*/ 539 h 1247"/>
                  <a:gd name="T18" fmla="*/ 850 w 1077"/>
                  <a:gd name="T19" fmla="*/ 397 h 1247"/>
                  <a:gd name="T20" fmla="*/ 737 w 1077"/>
                  <a:gd name="T21" fmla="*/ 312 h 1247"/>
                  <a:gd name="T22" fmla="*/ 652 w 1077"/>
                  <a:gd name="T23" fmla="*/ 113 h 1247"/>
                  <a:gd name="T24" fmla="*/ 538 w 1077"/>
                  <a:gd name="T25" fmla="*/ 0 h 1247"/>
                  <a:gd name="T26" fmla="*/ 396 w 1077"/>
                  <a:gd name="T27" fmla="*/ 28 h 1247"/>
                  <a:gd name="T28" fmla="*/ 396 w 1077"/>
                  <a:gd name="T29" fmla="*/ 0 h 1247"/>
                  <a:gd name="T30" fmla="*/ 283 w 1077"/>
                  <a:gd name="T31" fmla="*/ 0 h 1247"/>
                  <a:gd name="T32" fmla="*/ 113 w 1077"/>
                  <a:gd name="T33" fmla="*/ 198 h 1247"/>
                  <a:gd name="T34" fmla="*/ 113 w 1077"/>
                  <a:gd name="T35" fmla="*/ 283 h 1247"/>
                  <a:gd name="T36" fmla="*/ 0 w 1077"/>
                  <a:gd name="T37" fmla="*/ 397 h 1247"/>
                  <a:gd name="T38" fmla="*/ 28 w 1077"/>
                  <a:gd name="T39" fmla="*/ 539 h 1247"/>
                  <a:gd name="T40" fmla="*/ 141 w 1077"/>
                  <a:gd name="T41" fmla="*/ 595 h 1247"/>
                  <a:gd name="T42" fmla="*/ 198 w 1077"/>
                  <a:gd name="T43" fmla="*/ 709 h 1247"/>
                  <a:gd name="T44" fmla="*/ 311 w 1077"/>
                  <a:gd name="T45" fmla="*/ 737 h 1247"/>
                  <a:gd name="T46" fmla="*/ 396 w 1077"/>
                  <a:gd name="T47" fmla="*/ 822 h 1247"/>
                  <a:gd name="T48" fmla="*/ 368 w 1077"/>
                  <a:gd name="T49" fmla="*/ 879 h 1247"/>
                  <a:gd name="T50" fmla="*/ 368 w 1077"/>
                  <a:gd name="T51" fmla="*/ 992 h 1247"/>
                  <a:gd name="T52" fmla="*/ 595 w 1077"/>
                  <a:gd name="T53" fmla="*/ 1134 h 1247"/>
                  <a:gd name="T54" fmla="*/ 567 w 1077"/>
                  <a:gd name="T55" fmla="*/ 1162 h 1247"/>
                  <a:gd name="T56" fmla="*/ 595 w 1077"/>
                  <a:gd name="T57" fmla="*/ 1247 h 1247"/>
                  <a:gd name="T58" fmla="*/ 935 w 1077"/>
                  <a:gd name="T59" fmla="*/ 1134 h 1247"/>
                  <a:gd name="T60" fmla="*/ 1020 w 1077"/>
                  <a:gd name="T61" fmla="*/ 1134 h 1247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0" t="0" r="r" b="b"/>
                <a:pathLst>
                  <a:path w="1077" h="1247">
                    <a:moveTo>
                      <a:pt x="1020" y="1134"/>
                    </a:moveTo>
                    <a:lnTo>
                      <a:pt x="907" y="1049"/>
                    </a:lnTo>
                    <a:lnTo>
                      <a:pt x="992" y="935"/>
                    </a:lnTo>
                    <a:lnTo>
                      <a:pt x="1020" y="935"/>
                    </a:lnTo>
                    <a:lnTo>
                      <a:pt x="1048" y="935"/>
                    </a:lnTo>
                    <a:lnTo>
                      <a:pt x="1077" y="765"/>
                    </a:lnTo>
                    <a:lnTo>
                      <a:pt x="878" y="765"/>
                    </a:lnTo>
                    <a:lnTo>
                      <a:pt x="850" y="680"/>
                    </a:lnTo>
                    <a:lnTo>
                      <a:pt x="878" y="539"/>
                    </a:lnTo>
                    <a:lnTo>
                      <a:pt x="850" y="397"/>
                    </a:lnTo>
                    <a:lnTo>
                      <a:pt x="737" y="312"/>
                    </a:lnTo>
                    <a:lnTo>
                      <a:pt x="652" y="113"/>
                    </a:lnTo>
                    <a:lnTo>
                      <a:pt x="538" y="0"/>
                    </a:lnTo>
                    <a:lnTo>
                      <a:pt x="396" y="28"/>
                    </a:lnTo>
                    <a:lnTo>
                      <a:pt x="396" y="0"/>
                    </a:lnTo>
                    <a:lnTo>
                      <a:pt x="283" y="0"/>
                    </a:lnTo>
                    <a:lnTo>
                      <a:pt x="113" y="198"/>
                    </a:lnTo>
                    <a:lnTo>
                      <a:pt x="113" y="283"/>
                    </a:lnTo>
                    <a:lnTo>
                      <a:pt x="0" y="397"/>
                    </a:lnTo>
                    <a:lnTo>
                      <a:pt x="28" y="539"/>
                    </a:lnTo>
                    <a:lnTo>
                      <a:pt x="141" y="595"/>
                    </a:lnTo>
                    <a:lnTo>
                      <a:pt x="198" y="709"/>
                    </a:lnTo>
                    <a:lnTo>
                      <a:pt x="311" y="737"/>
                    </a:lnTo>
                    <a:lnTo>
                      <a:pt x="396" y="822"/>
                    </a:lnTo>
                    <a:lnTo>
                      <a:pt x="368" y="879"/>
                    </a:lnTo>
                    <a:lnTo>
                      <a:pt x="368" y="992"/>
                    </a:lnTo>
                    <a:lnTo>
                      <a:pt x="595" y="1134"/>
                    </a:lnTo>
                    <a:lnTo>
                      <a:pt x="567" y="1162"/>
                    </a:lnTo>
                    <a:lnTo>
                      <a:pt x="595" y="1247"/>
                    </a:lnTo>
                    <a:lnTo>
                      <a:pt x="935" y="1134"/>
                    </a:lnTo>
                    <a:lnTo>
                      <a:pt x="1020" y="1134"/>
                    </a:lnTo>
                    <a:close/>
                  </a:path>
                </a:pathLst>
              </a:custGeom>
              <a:solidFill>
                <a:srgbClr val="99CC00"/>
              </a:soli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5123" name="Group 31">
            <a:extLst>
              <a:ext uri="{FF2B5EF4-FFF2-40B4-BE49-F238E27FC236}">
                <a16:creationId xmlns:a16="http://schemas.microsoft.com/office/drawing/2014/main" id="{2F0FB8B0-0260-4EEA-9E5A-878A3E2B7AD4}"/>
              </a:ext>
            </a:extLst>
          </p:cNvPr>
          <p:cNvGrpSpPr>
            <a:grpSpLocks/>
          </p:cNvGrpSpPr>
          <p:nvPr/>
        </p:nvGrpSpPr>
        <p:grpSpPr bwMode="auto">
          <a:xfrm>
            <a:off x="5340350" y="7167563"/>
            <a:ext cx="530225" cy="133350"/>
            <a:chOff x="1320" y="1422"/>
            <a:chExt cx="334" cy="84"/>
          </a:xfrm>
        </p:grpSpPr>
        <p:sp>
          <p:nvSpPr>
            <p:cNvPr id="5196" name="WordArt 32">
              <a:extLst>
                <a:ext uri="{FF2B5EF4-FFF2-40B4-BE49-F238E27FC236}">
                  <a16:creationId xmlns:a16="http://schemas.microsoft.com/office/drawing/2014/main" id="{24F21682-87D7-4A07-9AE8-0945E8394E8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20" y="1422"/>
              <a:ext cx="333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宇都宮市</a:t>
              </a:r>
            </a:p>
          </p:txBody>
        </p:sp>
        <p:sp>
          <p:nvSpPr>
            <p:cNvPr id="5197" name="WordArt 33">
              <a:extLst>
                <a:ext uri="{FF2B5EF4-FFF2-40B4-BE49-F238E27FC236}">
                  <a16:creationId xmlns:a16="http://schemas.microsoft.com/office/drawing/2014/main" id="{65D6D1E3-11AA-4B02-AB2C-4D974803D28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21" y="142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宇都宮市</a:t>
              </a:r>
            </a:p>
          </p:txBody>
        </p:sp>
      </p:grpSp>
      <p:grpSp>
        <p:nvGrpSpPr>
          <p:cNvPr id="5124" name="Group 34">
            <a:extLst>
              <a:ext uri="{FF2B5EF4-FFF2-40B4-BE49-F238E27FC236}">
                <a16:creationId xmlns:a16="http://schemas.microsoft.com/office/drawing/2014/main" id="{0A516CE5-DA50-4E5E-BDE9-CBEF71CB02C7}"/>
              </a:ext>
            </a:extLst>
          </p:cNvPr>
          <p:cNvGrpSpPr>
            <a:grpSpLocks/>
          </p:cNvGrpSpPr>
          <p:nvPr/>
        </p:nvGrpSpPr>
        <p:grpSpPr bwMode="auto">
          <a:xfrm>
            <a:off x="1470025" y="9686925"/>
            <a:ext cx="396875" cy="133350"/>
            <a:chOff x="358" y="1366"/>
            <a:chExt cx="250" cy="84"/>
          </a:xfrm>
        </p:grpSpPr>
        <p:sp>
          <p:nvSpPr>
            <p:cNvPr id="5194" name="WordArt 35">
              <a:extLst>
                <a:ext uri="{FF2B5EF4-FFF2-40B4-BE49-F238E27FC236}">
                  <a16:creationId xmlns:a16="http://schemas.microsoft.com/office/drawing/2014/main" id="{8FD35E08-053C-4D9C-95F3-F06DDF15E67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1366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足利市</a:t>
              </a:r>
            </a:p>
          </p:txBody>
        </p:sp>
        <p:sp>
          <p:nvSpPr>
            <p:cNvPr id="5195" name="WordArt 36">
              <a:extLst>
                <a:ext uri="{FF2B5EF4-FFF2-40B4-BE49-F238E27FC236}">
                  <a16:creationId xmlns:a16="http://schemas.microsoft.com/office/drawing/2014/main" id="{0374FF45-88B7-4344-BE7D-AA0E64133D6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136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足利市</a:t>
              </a:r>
            </a:p>
          </p:txBody>
        </p:sp>
      </p:grpSp>
      <p:grpSp>
        <p:nvGrpSpPr>
          <p:cNvPr id="5125" name="Group 37">
            <a:extLst>
              <a:ext uri="{FF2B5EF4-FFF2-40B4-BE49-F238E27FC236}">
                <a16:creationId xmlns:a16="http://schemas.microsoft.com/office/drawing/2014/main" id="{0DE287E4-4B12-4F08-8ABC-7408DDB9ADE3}"/>
              </a:ext>
            </a:extLst>
          </p:cNvPr>
          <p:cNvGrpSpPr>
            <a:grpSpLocks/>
          </p:cNvGrpSpPr>
          <p:nvPr/>
        </p:nvGrpSpPr>
        <p:grpSpPr bwMode="auto">
          <a:xfrm>
            <a:off x="5340350" y="2620963"/>
            <a:ext cx="530225" cy="133350"/>
            <a:chOff x="1726" y="1397"/>
            <a:chExt cx="334" cy="84"/>
          </a:xfrm>
        </p:grpSpPr>
        <p:sp>
          <p:nvSpPr>
            <p:cNvPr id="5192" name="WordArt 38">
              <a:extLst>
                <a:ext uri="{FF2B5EF4-FFF2-40B4-BE49-F238E27FC236}">
                  <a16:creationId xmlns:a16="http://schemas.microsoft.com/office/drawing/2014/main" id="{73F1D890-488B-4ABF-A47B-3F475D81BF7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26" y="1397"/>
              <a:ext cx="333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那須塩原市</a:t>
              </a:r>
            </a:p>
          </p:txBody>
        </p:sp>
        <p:sp>
          <p:nvSpPr>
            <p:cNvPr id="5193" name="WordArt 39">
              <a:extLst>
                <a:ext uri="{FF2B5EF4-FFF2-40B4-BE49-F238E27FC236}">
                  <a16:creationId xmlns:a16="http://schemas.microsoft.com/office/drawing/2014/main" id="{302757FC-17C4-4D3E-87A3-BF2272C1CEF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27" y="139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那須塩原市</a:t>
              </a:r>
            </a:p>
          </p:txBody>
        </p:sp>
      </p:grpSp>
      <p:grpSp>
        <p:nvGrpSpPr>
          <p:cNvPr id="5126" name="Group 40">
            <a:extLst>
              <a:ext uri="{FF2B5EF4-FFF2-40B4-BE49-F238E27FC236}">
                <a16:creationId xmlns:a16="http://schemas.microsoft.com/office/drawing/2014/main" id="{40DB5543-858E-4354-BC9C-04770A4FAFB7}"/>
              </a:ext>
            </a:extLst>
          </p:cNvPr>
          <p:cNvGrpSpPr>
            <a:grpSpLocks/>
          </p:cNvGrpSpPr>
          <p:nvPr/>
        </p:nvGrpSpPr>
        <p:grpSpPr bwMode="auto">
          <a:xfrm>
            <a:off x="3511550" y="9618663"/>
            <a:ext cx="396875" cy="133350"/>
            <a:chOff x="764" y="1341"/>
            <a:chExt cx="250" cy="84"/>
          </a:xfrm>
        </p:grpSpPr>
        <p:sp>
          <p:nvSpPr>
            <p:cNvPr id="5190" name="WordArt 41">
              <a:extLst>
                <a:ext uri="{FF2B5EF4-FFF2-40B4-BE49-F238E27FC236}">
                  <a16:creationId xmlns:a16="http://schemas.microsoft.com/office/drawing/2014/main" id="{B7196063-C9DD-40FB-98DE-77CC3CD8992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64" y="1341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栃木市</a:t>
              </a:r>
            </a:p>
          </p:txBody>
        </p:sp>
        <p:sp>
          <p:nvSpPr>
            <p:cNvPr id="5191" name="WordArt 42">
              <a:extLst>
                <a:ext uri="{FF2B5EF4-FFF2-40B4-BE49-F238E27FC236}">
                  <a16:creationId xmlns:a16="http://schemas.microsoft.com/office/drawing/2014/main" id="{6EC66351-23C7-4429-A4B3-8150F1F5F85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65" y="134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栃木市</a:t>
              </a:r>
            </a:p>
          </p:txBody>
        </p:sp>
      </p:grpSp>
      <p:grpSp>
        <p:nvGrpSpPr>
          <p:cNvPr id="5127" name="Group 43">
            <a:extLst>
              <a:ext uri="{FF2B5EF4-FFF2-40B4-BE49-F238E27FC236}">
                <a16:creationId xmlns:a16="http://schemas.microsoft.com/office/drawing/2014/main" id="{63468185-95FF-45C3-A423-1925929D1019}"/>
              </a:ext>
            </a:extLst>
          </p:cNvPr>
          <p:cNvGrpSpPr>
            <a:grpSpLocks/>
          </p:cNvGrpSpPr>
          <p:nvPr/>
        </p:nvGrpSpPr>
        <p:grpSpPr bwMode="auto">
          <a:xfrm>
            <a:off x="7321550" y="4060825"/>
            <a:ext cx="530225" cy="133350"/>
            <a:chOff x="1320" y="1674"/>
            <a:chExt cx="334" cy="84"/>
          </a:xfrm>
        </p:grpSpPr>
        <p:sp>
          <p:nvSpPr>
            <p:cNvPr id="5188" name="WordArt 44">
              <a:extLst>
                <a:ext uri="{FF2B5EF4-FFF2-40B4-BE49-F238E27FC236}">
                  <a16:creationId xmlns:a16="http://schemas.microsoft.com/office/drawing/2014/main" id="{05B7E0A3-6257-49E8-8EF7-D361B937D62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20" y="1674"/>
              <a:ext cx="333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大田原市</a:t>
              </a:r>
            </a:p>
          </p:txBody>
        </p:sp>
        <p:sp>
          <p:nvSpPr>
            <p:cNvPr id="5189" name="WordArt 45">
              <a:extLst>
                <a:ext uri="{FF2B5EF4-FFF2-40B4-BE49-F238E27FC236}">
                  <a16:creationId xmlns:a16="http://schemas.microsoft.com/office/drawing/2014/main" id="{6DBDE11E-BACC-4C2D-AEB7-55E058E78CE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21" y="1675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大田原市</a:t>
              </a:r>
            </a:p>
          </p:txBody>
        </p:sp>
      </p:grpSp>
      <p:grpSp>
        <p:nvGrpSpPr>
          <p:cNvPr id="5128" name="Group 46">
            <a:extLst>
              <a:ext uri="{FF2B5EF4-FFF2-40B4-BE49-F238E27FC236}">
                <a16:creationId xmlns:a16="http://schemas.microsoft.com/office/drawing/2014/main" id="{5591FF0F-FBAD-476C-B508-C0369CF5FE4C}"/>
              </a:ext>
            </a:extLst>
          </p:cNvPr>
          <p:cNvGrpSpPr>
            <a:grpSpLocks/>
          </p:cNvGrpSpPr>
          <p:nvPr/>
        </p:nvGrpSpPr>
        <p:grpSpPr bwMode="auto">
          <a:xfrm>
            <a:off x="2325688" y="8966200"/>
            <a:ext cx="396875" cy="133350"/>
            <a:chOff x="358" y="1618"/>
            <a:chExt cx="250" cy="84"/>
          </a:xfrm>
        </p:grpSpPr>
        <p:sp>
          <p:nvSpPr>
            <p:cNvPr id="5186" name="WordArt 47">
              <a:extLst>
                <a:ext uri="{FF2B5EF4-FFF2-40B4-BE49-F238E27FC236}">
                  <a16:creationId xmlns:a16="http://schemas.microsoft.com/office/drawing/2014/main" id="{953D6D8F-F23C-45A4-9DDC-00EDA9ECA34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1618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佐野市</a:t>
              </a:r>
            </a:p>
          </p:txBody>
        </p:sp>
        <p:sp>
          <p:nvSpPr>
            <p:cNvPr id="5187" name="WordArt 48">
              <a:extLst>
                <a:ext uri="{FF2B5EF4-FFF2-40B4-BE49-F238E27FC236}">
                  <a16:creationId xmlns:a16="http://schemas.microsoft.com/office/drawing/2014/main" id="{7A728A62-B2C1-4AD2-92CF-50A0F806511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161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佐野市</a:t>
              </a:r>
            </a:p>
          </p:txBody>
        </p:sp>
      </p:grpSp>
      <p:grpSp>
        <p:nvGrpSpPr>
          <p:cNvPr id="5129" name="Group 49">
            <a:extLst>
              <a:ext uri="{FF2B5EF4-FFF2-40B4-BE49-F238E27FC236}">
                <a16:creationId xmlns:a16="http://schemas.microsoft.com/office/drawing/2014/main" id="{A95499C0-57F6-4F97-9F74-0C4B927EB2F2}"/>
              </a:ext>
            </a:extLst>
          </p:cNvPr>
          <p:cNvGrpSpPr>
            <a:grpSpLocks/>
          </p:cNvGrpSpPr>
          <p:nvPr/>
        </p:nvGrpSpPr>
        <p:grpSpPr bwMode="auto">
          <a:xfrm>
            <a:off x="6240463" y="5680075"/>
            <a:ext cx="530225" cy="133350"/>
            <a:chOff x="1726" y="1649"/>
            <a:chExt cx="334" cy="84"/>
          </a:xfrm>
        </p:grpSpPr>
        <p:sp>
          <p:nvSpPr>
            <p:cNvPr id="5184" name="WordArt 50">
              <a:extLst>
                <a:ext uri="{FF2B5EF4-FFF2-40B4-BE49-F238E27FC236}">
                  <a16:creationId xmlns:a16="http://schemas.microsoft.com/office/drawing/2014/main" id="{77292A03-1655-4B8E-A777-B692D81FBE9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26" y="1649"/>
              <a:ext cx="333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さくら市</a:t>
              </a:r>
            </a:p>
          </p:txBody>
        </p:sp>
        <p:sp>
          <p:nvSpPr>
            <p:cNvPr id="5185" name="WordArt 51">
              <a:extLst>
                <a:ext uri="{FF2B5EF4-FFF2-40B4-BE49-F238E27FC236}">
                  <a16:creationId xmlns:a16="http://schemas.microsoft.com/office/drawing/2014/main" id="{1B128417-145B-4672-95D3-767314C65EB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27" y="165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さくら市</a:t>
              </a:r>
            </a:p>
          </p:txBody>
        </p:sp>
      </p:grpSp>
      <p:grpSp>
        <p:nvGrpSpPr>
          <p:cNvPr id="5130" name="Group 52">
            <a:extLst>
              <a:ext uri="{FF2B5EF4-FFF2-40B4-BE49-F238E27FC236}">
                <a16:creationId xmlns:a16="http://schemas.microsoft.com/office/drawing/2014/main" id="{795FA911-4C2A-4D39-B536-B85653F049EA}"/>
              </a:ext>
            </a:extLst>
          </p:cNvPr>
          <p:cNvGrpSpPr>
            <a:grpSpLocks/>
          </p:cNvGrpSpPr>
          <p:nvPr/>
        </p:nvGrpSpPr>
        <p:grpSpPr bwMode="auto">
          <a:xfrm>
            <a:off x="3135313" y="7300913"/>
            <a:ext cx="396875" cy="133350"/>
            <a:chOff x="764" y="1593"/>
            <a:chExt cx="250" cy="84"/>
          </a:xfrm>
        </p:grpSpPr>
        <p:sp>
          <p:nvSpPr>
            <p:cNvPr id="5182" name="WordArt 53">
              <a:extLst>
                <a:ext uri="{FF2B5EF4-FFF2-40B4-BE49-F238E27FC236}">
                  <a16:creationId xmlns:a16="http://schemas.microsoft.com/office/drawing/2014/main" id="{10851805-4181-4AA7-BCE3-8A6298760A0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64" y="1593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鹿沼市</a:t>
              </a:r>
            </a:p>
          </p:txBody>
        </p:sp>
        <p:sp>
          <p:nvSpPr>
            <p:cNvPr id="5183" name="WordArt 54">
              <a:extLst>
                <a:ext uri="{FF2B5EF4-FFF2-40B4-BE49-F238E27FC236}">
                  <a16:creationId xmlns:a16="http://schemas.microsoft.com/office/drawing/2014/main" id="{0C010DD7-B8F6-48D0-8312-3FA6E8EB1B0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65" y="159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鹿沼市</a:t>
              </a:r>
            </a:p>
          </p:txBody>
        </p:sp>
      </p:grpSp>
      <p:grpSp>
        <p:nvGrpSpPr>
          <p:cNvPr id="5131" name="Group 55">
            <a:extLst>
              <a:ext uri="{FF2B5EF4-FFF2-40B4-BE49-F238E27FC236}">
                <a16:creationId xmlns:a16="http://schemas.microsoft.com/office/drawing/2014/main" id="{F2EC42FA-B373-4BC6-A1F1-B78F18E28A87}"/>
              </a:ext>
            </a:extLst>
          </p:cNvPr>
          <p:cNvGrpSpPr>
            <a:grpSpLocks/>
          </p:cNvGrpSpPr>
          <p:nvPr/>
        </p:nvGrpSpPr>
        <p:grpSpPr bwMode="auto">
          <a:xfrm>
            <a:off x="7500938" y="6221413"/>
            <a:ext cx="530225" cy="133350"/>
            <a:chOff x="1313" y="2047"/>
            <a:chExt cx="334" cy="84"/>
          </a:xfrm>
        </p:grpSpPr>
        <p:sp>
          <p:nvSpPr>
            <p:cNvPr id="5180" name="WordArt 56">
              <a:extLst>
                <a:ext uri="{FF2B5EF4-FFF2-40B4-BE49-F238E27FC236}">
                  <a16:creationId xmlns:a16="http://schemas.microsoft.com/office/drawing/2014/main" id="{11A273B0-1735-4466-8A30-B7585D74602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13" y="2047"/>
              <a:ext cx="333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那須烏山市</a:t>
              </a:r>
            </a:p>
          </p:txBody>
        </p:sp>
        <p:sp>
          <p:nvSpPr>
            <p:cNvPr id="5181" name="WordArt 57">
              <a:extLst>
                <a:ext uri="{FF2B5EF4-FFF2-40B4-BE49-F238E27FC236}">
                  <a16:creationId xmlns:a16="http://schemas.microsoft.com/office/drawing/2014/main" id="{C426CBB5-D372-4DC4-98B1-6AB44C4CA62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14" y="204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那須烏山市</a:t>
              </a:r>
            </a:p>
          </p:txBody>
        </p:sp>
      </p:grpSp>
      <p:grpSp>
        <p:nvGrpSpPr>
          <p:cNvPr id="5132" name="Group 58">
            <a:extLst>
              <a:ext uri="{FF2B5EF4-FFF2-40B4-BE49-F238E27FC236}">
                <a16:creationId xmlns:a16="http://schemas.microsoft.com/office/drawing/2014/main" id="{4549E385-83DE-4E47-B3C4-7E1E6FB6F83B}"/>
              </a:ext>
            </a:extLst>
          </p:cNvPr>
          <p:cNvGrpSpPr>
            <a:grpSpLocks/>
          </p:cNvGrpSpPr>
          <p:nvPr/>
        </p:nvGrpSpPr>
        <p:grpSpPr bwMode="auto">
          <a:xfrm>
            <a:off x="2460625" y="4421188"/>
            <a:ext cx="396875" cy="133350"/>
            <a:chOff x="351" y="1991"/>
            <a:chExt cx="250" cy="84"/>
          </a:xfrm>
        </p:grpSpPr>
        <p:sp>
          <p:nvSpPr>
            <p:cNvPr id="5178" name="WordArt 59">
              <a:extLst>
                <a:ext uri="{FF2B5EF4-FFF2-40B4-BE49-F238E27FC236}">
                  <a16:creationId xmlns:a16="http://schemas.microsoft.com/office/drawing/2014/main" id="{4E7BF168-96DB-468C-B89B-5324C34137E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1" y="1991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日光市</a:t>
              </a:r>
            </a:p>
          </p:txBody>
        </p:sp>
        <p:sp>
          <p:nvSpPr>
            <p:cNvPr id="5179" name="WordArt 60">
              <a:extLst>
                <a:ext uri="{FF2B5EF4-FFF2-40B4-BE49-F238E27FC236}">
                  <a16:creationId xmlns:a16="http://schemas.microsoft.com/office/drawing/2014/main" id="{377BCFF7-9619-403A-9B48-5D31C578CD8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2" y="199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日光市</a:t>
              </a:r>
            </a:p>
          </p:txBody>
        </p:sp>
      </p:grpSp>
      <p:grpSp>
        <p:nvGrpSpPr>
          <p:cNvPr id="5133" name="Group 61">
            <a:extLst>
              <a:ext uri="{FF2B5EF4-FFF2-40B4-BE49-F238E27FC236}">
                <a16:creationId xmlns:a16="http://schemas.microsoft.com/office/drawing/2014/main" id="{71219D5E-A56E-4729-88C5-2F7047C1A49C}"/>
              </a:ext>
            </a:extLst>
          </p:cNvPr>
          <p:cNvGrpSpPr>
            <a:grpSpLocks/>
          </p:cNvGrpSpPr>
          <p:nvPr/>
        </p:nvGrpSpPr>
        <p:grpSpPr bwMode="auto">
          <a:xfrm>
            <a:off x="5386388" y="8786813"/>
            <a:ext cx="530225" cy="133350"/>
            <a:chOff x="1719" y="2022"/>
            <a:chExt cx="334" cy="84"/>
          </a:xfrm>
        </p:grpSpPr>
        <p:sp>
          <p:nvSpPr>
            <p:cNvPr id="5176" name="WordArt 62">
              <a:extLst>
                <a:ext uri="{FF2B5EF4-FFF2-40B4-BE49-F238E27FC236}">
                  <a16:creationId xmlns:a16="http://schemas.microsoft.com/office/drawing/2014/main" id="{FB0CA1B4-8498-4891-BDCF-FAF9347E15F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19" y="2022"/>
              <a:ext cx="333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上三川町</a:t>
              </a:r>
            </a:p>
          </p:txBody>
        </p:sp>
        <p:sp>
          <p:nvSpPr>
            <p:cNvPr id="5177" name="WordArt 63">
              <a:extLst>
                <a:ext uri="{FF2B5EF4-FFF2-40B4-BE49-F238E27FC236}">
                  <a16:creationId xmlns:a16="http://schemas.microsoft.com/office/drawing/2014/main" id="{BD3EA310-1831-4F4A-BFB3-19C6141E5C2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20" y="202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上三川町</a:t>
              </a:r>
            </a:p>
          </p:txBody>
        </p:sp>
      </p:grpSp>
      <p:grpSp>
        <p:nvGrpSpPr>
          <p:cNvPr id="5134" name="Group 64">
            <a:extLst>
              <a:ext uri="{FF2B5EF4-FFF2-40B4-BE49-F238E27FC236}">
                <a16:creationId xmlns:a16="http://schemas.microsoft.com/office/drawing/2014/main" id="{E42F29EA-96E3-4C09-B105-1E1A17013CF1}"/>
              </a:ext>
            </a:extLst>
          </p:cNvPr>
          <p:cNvGrpSpPr>
            <a:grpSpLocks/>
          </p:cNvGrpSpPr>
          <p:nvPr/>
        </p:nvGrpSpPr>
        <p:grpSpPr bwMode="auto">
          <a:xfrm>
            <a:off x="4440238" y="10180638"/>
            <a:ext cx="396875" cy="133350"/>
            <a:chOff x="757" y="1966"/>
            <a:chExt cx="250" cy="84"/>
          </a:xfrm>
        </p:grpSpPr>
        <p:sp>
          <p:nvSpPr>
            <p:cNvPr id="5174" name="WordArt 65">
              <a:extLst>
                <a:ext uri="{FF2B5EF4-FFF2-40B4-BE49-F238E27FC236}">
                  <a16:creationId xmlns:a16="http://schemas.microsoft.com/office/drawing/2014/main" id="{1C6D9605-C817-46FA-BB31-9409661EDEF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57" y="1966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小山市</a:t>
              </a:r>
            </a:p>
          </p:txBody>
        </p:sp>
        <p:sp>
          <p:nvSpPr>
            <p:cNvPr id="5175" name="WordArt 66">
              <a:extLst>
                <a:ext uri="{FF2B5EF4-FFF2-40B4-BE49-F238E27FC236}">
                  <a16:creationId xmlns:a16="http://schemas.microsoft.com/office/drawing/2014/main" id="{13E909B5-55F4-435C-A6F2-2C2B03AACCC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58" y="196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小山市</a:t>
              </a:r>
            </a:p>
          </p:txBody>
        </p:sp>
      </p:grpSp>
      <p:grpSp>
        <p:nvGrpSpPr>
          <p:cNvPr id="5135" name="Group 67">
            <a:extLst>
              <a:ext uri="{FF2B5EF4-FFF2-40B4-BE49-F238E27FC236}">
                <a16:creationId xmlns:a16="http://schemas.microsoft.com/office/drawing/2014/main" id="{55C542AB-C25B-48A3-B62B-E123D56A4EFE}"/>
              </a:ext>
            </a:extLst>
          </p:cNvPr>
          <p:cNvGrpSpPr>
            <a:grpSpLocks/>
          </p:cNvGrpSpPr>
          <p:nvPr/>
        </p:nvGrpSpPr>
        <p:grpSpPr bwMode="auto">
          <a:xfrm>
            <a:off x="6421438" y="6580188"/>
            <a:ext cx="530225" cy="133350"/>
            <a:chOff x="1313" y="2299"/>
            <a:chExt cx="334" cy="84"/>
          </a:xfrm>
        </p:grpSpPr>
        <p:sp>
          <p:nvSpPr>
            <p:cNvPr id="5172" name="WordArt 68">
              <a:extLst>
                <a:ext uri="{FF2B5EF4-FFF2-40B4-BE49-F238E27FC236}">
                  <a16:creationId xmlns:a16="http://schemas.microsoft.com/office/drawing/2014/main" id="{C70169B4-CBE7-4240-B003-FD2D51B33F2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13" y="2299"/>
              <a:ext cx="333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高根沢町</a:t>
              </a:r>
            </a:p>
          </p:txBody>
        </p:sp>
        <p:sp>
          <p:nvSpPr>
            <p:cNvPr id="5173" name="WordArt 69">
              <a:extLst>
                <a:ext uri="{FF2B5EF4-FFF2-40B4-BE49-F238E27FC236}">
                  <a16:creationId xmlns:a16="http://schemas.microsoft.com/office/drawing/2014/main" id="{9FF647C3-82D4-44E8-A05C-F782FE6098D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14" y="230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高根沢町</a:t>
              </a:r>
            </a:p>
          </p:txBody>
        </p:sp>
      </p:grpSp>
      <p:grpSp>
        <p:nvGrpSpPr>
          <p:cNvPr id="5136" name="Group 70">
            <a:extLst>
              <a:ext uri="{FF2B5EF4-FFF2-40B4-BE49-F238E27FC236}">
                <a16:creationId xmlns:a16="http://schemas.microsoft.com/office/drawing/2014/main" id="{0226F886-1021-40E2-81FC-B17498502D15}"/>
              </a:ext>
            </a:extLst>
          </p:cNvPr>
          <p:cNvGrpSpPr>
            <a:grpSpLocks/>
          </p:cNvGrpSpPr>
          <p:nvPr/>
        </p:nvGrpSpPr>
        <p:grpSpPr bwMode="auto">
          <a:xfrm>
            <a:off x="6375400" y="8875713"/>
            <a:ext cx="396875" cy="133350"/>
            <a:chOff x="351" y="2243"/>
            <a:chExt cx="250" cy="84"/>
          </a:xfrm>
        </p:grpSpPr>
        <p:sp>
          <p:nvSpPr>
            <p:cNvPr id="5170" name="WordArt 71">
              <a:extLst>
                <a:ext uri="{FF2B5EF4-FFF2-40B4-BE49-F238E27FC236}">
                  <a16:creationId xmlns:a16="http://schemas.microsoft.com/office/drawing/2014/main" id="{1EB63498-DFF3-4D74-9FA4-D65FE3D7949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1" y="2243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真岡市</a:t>
              </a:r>
            </a:p>
          </p:txBody>
        </p:sp>
        <p:sp>
          <p:nvSpPr>
            <p:cNvPr id="5171" name="WordArt 72">
              <a:extLst>
                <a:ext uri="{FF2B5EF4-FFF2-40B4-BE49-F238E27FC236}">
                  <a16:creationId xmlns:a16="http://schemas.microsoft.com/office/drawing/2014/main" id="{C3BA08EF-7FB4-4DAC-B0FC-359C366DFCA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2" y="224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真岡市</a:t>
              </a:r>
            </a:p>
          </p:txBody>
        </p:sp>
      </p:grpSp>
      <p:grpSp>
        <p:nvGrpSpPr>
          <p:cNvPr id="5137" name="Group 73">
            <a:extLst>
              <a:ext uri="{FF2B5EF4-FFF2-40B4-BE49-F238E27FC236}">
                <a16:creationId xmlns:a16="http://schemas.microsoft.com/office/drawing/2014/main" id="{D9B127B2-EA42-4DBF-A458-E7056C5C6155}"/>
              </a:ext>
            </a:extLst>
          </p:cNvPr>
          <p:cNvGrpSpPr>
            <a:grpSpLocks/>
          </p:cNvGrpSpPr>
          <p:nvPr/>
        </p:nvGrpSpPr>
        <p:grpSpPr bwMode="auto">
          <a:xfrm>
            <a:off x="8005763" y="5275263"/>
            <a:ext cx="530225" cy="133350"/>
            <a:chOff x="1719" y="2274"/>
            <a:chExt cx="334" cy="84"/>
          </a:xfrm>
        </p:grpSpPr>
        <p:sp>
          <p:nvSpPr>
            <p:cNvPr id="5168" name="WordArt 74">
              <a:extLst>
                <a:ext uri="{FF2B5EF4-FFF2-40B4-BE49-F238E27FC236}">
                  <a16:creationId xmlns:a16="http://schemas.microsoft.com/office/drawing/2014/main" id="{07E1B281-DCD8-49AE-9F11-E538E93836D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19" y="2274"/>
              <a:ext cx="333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那珂川町</a:t>
              </a:r>
            </a:p>
          </p:txBody>
        </p:sp>
        <p:sp>
          <p:nvSpPr>
            <p:cNvPr id="5169" name="WordArt 75">
              <a:extLst>
                <a:ext uri="{FF2B5EF4-FFF2-40B4-BE49-F238E27FC236}">
                  <a16:creationId xmlns:a16="http://schemas.microsoft.com/office/drawing/2014/main" id="{215721A4-2877-43F7-99EC-A9A2A615264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20" y="2275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那珂川町</a:t>
              </a:r>
            </a:p>
          </p:txBody>
        </p:sp>
      </p:grpSp>
      <p:grpSp>
        <p:nvGrpSpPr>
          <p:cNvPr id="5138" name="Group 76">
            <a:extLst>
              <a:ext uri="{FF2B5EF4-FFF2-40B4-BE49-F238E27FC236}">
                <a16:creationId xmlns:a16="http://schemas.microsoft.com/office/drawing/2014/main" id="{5815C3C4-7D00-4DFB-8398-53EDA2D88246}"/>
              </a:ext>
            </a:extLst>
          </p:cNvPr>
          <p:cNvGrpSpPr>
            <a:grpSpLocks/>
          </p:cNvGrpSpPr>
          <p:nvPr/>
        </p:nvGrpSpPr>
        <p:grpSpPr bwMode="auto">
          <a:xfrm>
            <a:off x="5565775" y="4510088"/>
            <a:ext cx="396875" cy="133350"/>
            <a:chOff x="757" y="2218"/>
            <a:chExt cx="250" cy="84"/>
          </a:xfrm>
        </p:grpSpPr>
        <p:sp>
          <p:nvSpPr>
            <p:cNvPr id="5166" name="WordArt 77">
              <a:extLst>
                <a:ext uri="{FF2B5EF4-FFF2-40B4-BE49-F238E27FC236}">
                  <a16:creationId xmlns:a16="http://schemas.microsoft.com/office/drawing/2014/main" id="{1459351A-B142-45BC-A892-426970173D3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57" y="2218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矢板市</a:t>
              </a:r>
            </a:p>
          </p:txBody>
        </p:sp>
        <p:sp>
          <p:nvSpPr>
            <p:cNvPr id="5167" name="WordArt 78">
              <a:extLst>
                <a:ext uri="{FF2B5EF4-FFF2-40B4-BE49-F238E27FC236}">
                  <a16:creationId xmlns:a16="http://schemas.microsoft.com/office/drawing/2014/main" id="{470955E1-4FEE-44A7-A66B-9FBA4178249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58" y="221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矢板市</a:t>
              </a:r>
            </a:p>
          </p:txBody>
        </p:sp>
      </p:grpSp>
      <p:grpSp>
        <p:nvGrpSpPr>
          <p:cNvPr id="5139" name="Group 79">
            <a:extLst>
              <a:ext uri="{FF2B5EF4-FFF2-40B4-BE49-F238E27FC236}">
                <a16:creationId xmlns:a16="http://schemas.microsoft.com/office/drawing/2014/main" id="{00B9562C-79FF-4B26-9E3F-1671578764BA}"/>
              </a:ext>
            </a:extLst>
          </p:cNvPr>
          <p:cNvGrpSpPr>
            <a:grpSpLocks/>
          </p:cNvGrpSpPr>
          <p:nvPr/>
        </p:nvGrpSpPr>
        <p:grpSpPr bwMode="auto">
          <a:xfrm>
            <a:off x="5160963" y="9371013"/>
            <a:ext cx="396875" cy="133350"/>
            <a:chOff x="351" y="2558"/>
            <a:chExt cx="250" cy="84"/>
          </a:xfrm>
        </p:grpSpPr>
        <p:sp>
          <p:nvSpPr>
            <p:cNvPr id="5164" name="WordArt 80">
              <a:extLst>
                <a:ext uri="{FF2B5EF4-FFF2-40B4-BE49-F238E27FC236}">
                  <a16:creationId xmlns:a16="http://schemas.microsoft.com/office/drawing/2014/main" id="{4907091C-0F47-442C-B657-DC899DC8EBE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1" y="2558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下野市</a:t>
              </a:r>
            </a:p>
          </p:txBody>
        </p:sp>
        <p:sp>
          <p:nvSpPr>
            <p:cNvPr id="5165" name="WordArt 81">
              <a:extLst>
                <a:ext uri="{FF2B5EF4-FFF2-40B4-BE49-F238E27FC236}">
                  <a16:creationId xmlns:a16="http://schemas.microsoft.com/office/drawing/2014/main" id="{666563BD-5E5F-4F07-87F9-23699E03A19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2" y="255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下野市</a:t>
              </a:r>
            </a:p>
          </p:txBody>
        </p:sp>
      </p:grpSp>
      <p:grpSp>
        <p:nvGrpSpPr>
          <p:cNvPr id="5140" name="Group 82">
            <a:extLst>
              <a:ext uri="{FF2B5EF4-FFF2-40B4-BE49-F238E27FC236}">
                <a16:creationId xmlns:a16="http://schemas.microsoft.com/office/drawing/2014/main" id="{2E607A5C-6E84-4891-91FD-741E3F57CE8A}"/>
              </a:ext>
            </a:extLst>
          </p:cNvPr>
          <p:cNvGrpSpPr>
            <a:grpSpLocks/>
          </p:cNvGrpSpPr>
          <p:nvPr/>
        </p:nvGrpSpPr>
        <p:grpSpPr bwMode="auto">
          <a:xfrm>
            <a:off x="7366000" y="8515350"/>
            <a:ext cx="396875" cy="133350"/>
            <a:chOff x="757" y="2533"/>
            <a:chExt cx="250" cy="84"/>
          </a:xfrm>
        </p:grpSpPr>
        <p:sp>
          <p:nvSpPr>
            <p:cNvPr id="5162" name="WordArt 83">
              <a:extLst>
                <a:ext uri="{FF2B5EF4-FFF2-40B4-BE49-F238E27FC236}">
                  <a16:creationId xmlns:a16="http://schemas.microsoft.com/office/drawing/2014/main" id="{9F8624F0-8F72-434A-80E1-29E68FC947C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57" y="2533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益子町</a:t>
              </a:r>
            </a:p>
          </p:txBody>
        </p:sp>
        <p:sp>
          <p:nvSpPr>
            <p:cNvPr id="5163" name="WordArt 84">
              <a:extLst>
                <a:ext uri="{FF2B5EF4-FFF2-40B4-BE49-F238E27FC236}">
                  <a16:creationId xmlns:a16="http://schemas.microsoft.com/office/drawing/2014/main" id="{77C1543A-36FC-45E7-A452-ABA4DBD8B63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58" y="253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益子町</a:t>
              </a:r>
            </a:p>
          </p:txBody>
        </p:sp>
      </p:grpSp>
      <p:grpSp>
        <p:nvGrpSpPr>
          <p:cNvPr id="5141" name="Group 88">
            <a:extLst>
              <a:ext uri="{FF2B5EF4-FFF2-40B4-BE49-F238E27FC236}">
                <a16:creationId xmlns:a16="http://schemas.microsoft.com/office/drawing/2014/main" id="{82A50476-C3E6-4DD0-AB1E-4CD8C2BCCBD4}"/>
              </a:ext>
            </a:extLst>
          </p:cNvPr>
          <p:cNvGrpSpPr>
            <a:grpSpLocks/>
          </p:cNvGrpSpPr>
          <p:nvPr/>
        </p:nvGrpSpPr>
        <p:grpSpPr bwMode="auto">
          <a:xfrm>
            <a:off x="8175625" y="7796213"/>
            <a:ext cx="396875" cy="133350"/>
            <a:chOff x="757" y="2785"/>
            <a:chExt cx="250" cy="84"/>
          </a:xfrm>
        </p:grpSpPr>
        <p:sp>
          <p:nvSpPr>
            <p:cNvPr id="5160" name="WordArt 89">
              <a:extLst>
                <a:ext uri="{FF2B5EF4-FFF2-40B4-BE49-F238E27FC236}">
                  <a16:creationId xmlns:a16="http://schemas.microsoft.com/office/drawing/2014/main" id="{D2F97238-8BBB-4E9C-8B7E-2687C40AF0F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57" y="2785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茂木町</a:t>
              </a:r>
            </a:p>
          </p:txBody>
        </p:sp>
        <p:sp>
          <p:nvSpPr>
            <p:cNvPr id="5161" name="WordArt 90">
              <a:extLst>
                <a:ext uri="{FF2B5EF4-FFF2-40B4-BE49-F238E27FC236}">
                  <a16:creationId xmlns:a16="http://schemas.microsoft.com/office/drawing/2014/main" id="{DADBA5B3-A919-462B-B48A-1F3905F78C4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58" y="278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茂木町</a:t>
              </a:r>
            </a:p>
          </p:txBody>
        </p:sp>
      </p:grpSp>
      <p:grpSp>
        <p:nvGrpSpPr>
          <p:cNvPr id="5142" name="Group 91">
            <a:extLst>
              <a:ext uri="{FF2B5EF4-FFF2-40B4-BE49-F238E27FC236}">
                <a16:creationId xmlns:a16="http://schemas.microsoft.com/office/drawing/2014/main" id="{B5FD4AD4-7A78-40DA-A970-1821FC572A3A}"/>
              </a:ext>
            </a:extLst>
          </p:cNvPr>
          <p:cNvGrpSpPr>
            <a:grpSpLocks/>
          </p:cNvGrpSpPr>
          <p:nvPr/>
        </p:nvGrpSpPr>
        <p:grpSpPr bwMode="auto">
          <a:xfrm>
            <a:off x="4583113" y="4779963"/>
            <a:ext cx="396875" cy="133350"/>
            <a:chOff x="413" y="3123"/>
            <a:chExt cx="250" cy="84"/>
          </a:xfrm>
        </p:grpSpPr>
        <p:sp>
          <p:nvSpPr>
            <p:cNvPr id="5158" name="WordArt 92">
              <a:extLst>
                <a:ext uri="{FF2B5EF4-FFF2-40B4-BE49-F238E27FC236}">
                  <a16:creationId xmlns:a16="http://schemas.microsoft.com/office/drawing/2014/main" id="{BE8AA3B8-395B-46A9-8C4A-C9A28CB14F0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3" y="3123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塩谷町</a:t>
              </a:r>
            </a:p>
          </p:txBody>
        </p:sp>
        <p:sp>
          <p:nvSpPr>
            <p:cNvPr id="5159" name="WordArt 93">
              <a:extLst>
                <a:ext uri="{FF2B5EF4-FFF2-40B4-BE49-F238E27FC236}">
                  <a16:creationId xmlns:a16="http://schemas.microsoft.com/office/drawing/2014/main" id="{04ADD299-F948-45FB-896C-7814CA0BC50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4" y="312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塩谷町</a:t>
              </a:r>
            </a:p>
          </p:txBody>
        </p:sp>
      </p:grpSp>
      <p:grpSp>
        <p:nvGrpSpPr>
          <p:cNvPr id="5143" name="Group 94">
            <a:extLst>
              <a:ext uri="{FF2B5EF4-FFF2-40B4-BE49-F238E27FC236}">
                <a16:creationId xmlns:a16="http://schemas.microsoft.com/office/drawing/2014/main" id="{25691802-B56D-4288-9833-C05B366D4758}"/>
              </a:ext>
            </a:extLst>
          </p:cNvPr>
          <p:cNvGrpSpPr>
            <a:grpSpLocks/>
          </p:cNvGrpSpPr>
          <p:nvPr/>
        </p:nvGrpSpPr>
        <p:grpSpPr bwMode="auto">
          <a:xfrm>
            <a:off x="4035425" y="11261725"/>
            <a:ext cx="396875" cy="133350"/>
            <a:chOff x="819" y="3098"/>
            <a:chExt cx="250" cy="84"/>
          </a:xfrm>
        </p:grpSpPr>
        <p:sp>
          <p:nvSpPr>
            <p:cNvPr id="5156" name="WordArt 95">
              <a:extLst>
                <a:ext uri="{FF2B5EF4-FFF2-40B4-BE49-F238E27FC236}">
                  <a16:creationId xmlns:a16="http://schemas.microsoft.com/office/drawing/2014/main" id="{82424C3C-C334-4120-B642-4DFF160D1AB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9" y="3098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野木町</a:t>
              </a:r>
            </a:p>
          </p:txBody>
        </p:sp>
        <p:sp>
          <p:nvSpPr>
            <p:cNvPr id="5157" name="WordArt 96">
              <a:extLst>
                <a:ext uri="{FF2B5EF4-FFF2-40B4-BE49-F238E27FC236}">
                  <a16:creationId xmlns:a16="http://schemas.microsoft.com/office/drawing/2014/main" id="{50B9EEAF-D5E2-4528-A8CD-0D166690FF5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0" y="309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野木町</a:t>
              </a:r>
            </a:p>
          </p:txBody>
        </p:sp>
      </p:grpSp>
      <p:grpSp>
        <p:nvGrpSpPr>
          <p:cNvPr id="5144" name="Group 97">
            <a:extLst>
              <a:ext uri="{FF2B5EF4-FFF2-40B4-BE49-F238E27FC236}">
                <a16:creationId xmlns:a16="http://schemas.microsoft.com/office/drawing/2014/main" id="{F89D91F6-C778-4A98-BD89-56F2422FD02A}"/>
              </a:ext>
            </a:extLst>
          </p:cNvPr>
          <p:cNvGrpSpPr>
            <a:grpSpLocks/>
          </p:cNvGrpSpPr>
          <p:nvPr/>
        </p:nvGrpSpPr>
        <p:grpSpPr bwMode="auto">
          <a:xfrm>
            <a:off x="4538663" y="8561388"/>
            <a:ext cx="396875" cy="133350"/>
            <a:chOff x="413" y="3375"/>
            <a:chExt cx="250" cy="84"/>
          </a:xfrm>
        </p:grpSpPr>
        <p:sp>
          <p:nvSpPr>
            <p:cNvPr id="5154" name="WordArt 98">
              <a:extLst>
                <a:ext uri="{FF2B5EF4-FFF2-40B4-BE49-F238E27FC236}">
                  <a16:creationId xmlns:a16="http://schemas.microsoft.com/office/drawing/2014/main" id="{FB6A9DE9-4B79-4892-A9E1-38653B27863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3" y="3375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壬生町</a:t>
              </a:r>
            </a:p>
          </p:txBody>
        </p:sp>
        <p:sp>
          <p:nvSpPr>
            <p:cNvPr id="5155" name="WordArt 99">
              <a:extLst>
                <a:ext uri="{FF2B5EF4-FFF2-40B4-BE49-F238E27FC236}">
                  <a16:creationId xmlns:a16="http://schemas.microsoft.com/office/drawing/2014/main" id="{A240C81E-3247-4C9B-A372-A05FA7A4E97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4" y="337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壬生町</a:t>
              </a:r>
            </a:p>
          </p:txBody>
        </p:sp>
      </p:grpSp>
      <p:grpSp>
        <p:nvGrpSpPr>
          <p:cNvPr id="5145" name="Group 100">
            <a:extLst>
              <a:ext uri="{FF2B5EF4-FFF2-40B4-BE49-F238E27FC236}">
                <a16:creationId xmlns:a16="http://schemas.microsoft.com/office/drawing/2014/main" id="{5EDC0A79-F7F9-4164-8758-66322BDC98A4}"/>
              </a:ext>
            </a:extLst>
          </p:cNvPr>
          <p:cNvGrpSpPr>
            <a:grpSpLocks/>
          </p:cNvGrpSpPr>
          <p:nvPr/>
        </p:nvGrpSpPr>
        <p:grpSpPr bwMode="auto">
          <a:xfrm>
            <a:off x="6653213" y="7570788"/>
            <a:ext cx="396875" cy="133350"/>
            <a:chOff x="819" y="3350"/>
            <a:chExt cx="250" cy="84"/>
          </a:xfrm>
        </p:grpSpPr>
        <p:sp>
          <p:nvSpPr>
            <p:cNvPr id="5152" name="WordArt 101">
              <a:extLst>
                <a:ext uri="{FF2B5EF4-FFF2-40B4-BE49-F238E27FC236}">
                  <a16:creationId xmlns:a16="http://schemas.microsoft.com/office/drawing/2014/main" id="{27EE299F-CAB5-4924-BBCB-BE56CB845EF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9" y="3350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芳賀町</a:t>
              </a:r>
            </a:p>
          </p:txBody>
        </p:sp>
        <p:sp>
          <p:nvSpPr>
            <p:cNvPr id="5153" name="WordArt 102">
              <a:extLst>
                <a:ext uri="{FF2B5EF4-FFF2-40B4-BE49-F238E27FC236}">
                  <a16:creationId xmlns:a16="http://schemas.microsoft.com/office/drawing/2014/main" id="{8447FCA7-7619-4F1E-9D3E-6BAD1A936AC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0" y="335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芳賀町</a:t>
              </a:r>
            </a:p>
          </p:txBody>
        </p:sp>
      </p:grpSp>
      <p:grpSp>
        <p:nvGrpSpPr>
          <p:cNvPr id="5146" name="Group 103">
            <a:extLst>
              <a:ext uri="{FF2B5EF4-FFF2-40B4-BE49-F238E27FC236}">
                <a16:creationId xmlns:a16="http://schemas.microsoft.com/office/drawing/2014/main" id="{1E3B186A-DE27-4886-A71C-5A82738E3276}"/>
              </a:ext>
            </a:extLst>
          </p:cNvPr>
          <p:cNvGrpSpPr>
            <a:grpSpLocks/>
          </p:cNvGrpSpPr>
          <p:nvPr/>
        </p:nvGrpSpPr>
        <p:grpSpPr bwMode="auto">
          <a:xfrm>
            <a:off x="7329488" y="7391400"/>
            <a:ext cx="396875" cy="133350"/>
            <a:chOff x="406" y="3748"/>
            <a:chExt cx="250" cy="84"/>
          </a:xfrm>
        </p:grpSpPr>
        <p:sp>
          <p:nvSpPr>
            <p:cNvPr id="5150" name="WordArt 104">
              <a:extLst>
                <a:ext uri="{FF2B5EF4-FFF2-40B4-BE49-F238E27FC236}">
                  <a16:creationId xmlns:a16="http://schemas.microsoft.com/office/drawing/2014/main" id="{FE3EBE3A-727C-481F-9465-22B6F47296A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6" y="3748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市貝町</a:t>
              </a:r>
            </a:p>
          </p:txBody>
        </p:sp>
        <p:sp>
          <p:nvSpPr>
            <p:cNvPr id="5151" name="WordArt 105">
              <a:extLst>
                <a:ext uri="{FF2B5EF4-FFF2-40B4-BE49-F238E27FC236}">
                  <a16:creationId xmlns:a16="http://schemas.microsoft.com/office/drawing/2014/main" id="{01B9F73C-9591-4F4D-AA36-D6D787071D4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7" y="374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市貝町</a:t>
              </a:r>
            </a:p>
          </p:txBody>
        </p:sp>
      </p:grpSp>
      <p:grpSp>
        <p:nvGrpSpPr>
          <p:cNvPr id="5147" name="Group 106">
            <a:extLst>
              <a:ext uri="{FF2B5EF4-FFF2-40B4-BE49-F238E27FC236}">
                <a16:creationId xmlns:a16="http://schemas.microsoft.com/office/drawing/2014/main" id="{C7D1D250-292F-4704-A355-E588EE05F16E}"/>
              </a:ext>
            </a:extLst>
          </p:cNvPr>
          <p:cNvGrpSpPr>
            <a:grpSpLocks/>
          </p:cNvGrpSpPr>
          <p:nvPr/>
        </p:nvGrpSpPr>
        <p:grpSpPr bwMode="auto">
          <a:xfrm>
            <a:off x="7275513" y="1944688"/>
            <a:ext cx="396875" cy="133350"/>
            <a:chOff x="812" y="3723"/>
            <a:chExt cx="250" cy="84"/>
          </a:xfrm>
        </p:grpSpPr>
        <p:sp>
          <p:nvSpPr>
            <p:cNvPr id="5148" name="WordArt 107">
              <a:extLst>
                <a:ext uri="{FF2B5EF4-FFF2-40B4-BE49-F238E27FC236}">
                  <a16:creationId xmlns:a16="http://schemas.microsoft.com/office/drawing/2014/main" id="{9C9B260E-B29C-4624-B5E7-702C5DEBA7E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2" y="3723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那須町</a:t>
              </a:r>
            </a:p>
          </p:txBody>
        </p:sp>
        <p:sp>
          <p:nvSpPr>
            <p:cNvPr id="5149" name="WordArt 108">
              <a:extLst>
                <a:ext uri="{FF2B5EF4-FFF2-40B4-BE49-F238E27FC236}">
                  <a16:creationId xmlns:a16="http://schemas.microsoft.com/office/drawing/2014/main" id="{B965B4D1-F68D-490F-9BB1-948C4151BBC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3" y="372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那須町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グループ化 2">
            <a:extLst>
              <a:ext uri="{FF2B5EF4-FFF2-40B4-BE49-F238E27FC236}">
                <a16:creationId xmlns:a16="http://schemas.microsoft.com/office/drawing/2014/main" id="{C9C4DDCA-58A7-43CE-BFE6-E1BE66A2951D}"/>
              </a:ext>
            </a:extLst>
          </p:cNvPr>
          <p:cNvGrpSpPr>
            <a:grpSpLocks/>
          </p:cNvGrpSpPr>
          <p:nvPr/>
        </p:nvGrpSpPr>
        <p:grpSpPr bwMode="auto">
          <a:xfrm>
            <a:off x="479425" y="820738"/>
            <a:ext cx="8642350" cy="10710862"/>
            <a:chOff x="479425" y="820738"/>
            <a:chExt cx="8642350" cy="10710862"/>
          </a:xfrm>
        </p:grpSpPr>
        <p:sp>
          <p:nvSpPr>
            <p:cNvPr id="6222" name="Freeform 26">
              <a:extLst>
                <a:ext uri="{FF2B5EF4-FFF2-40B4-BE49-F238E27FC236}">
                  <a16:creationId xmlns:a16="http://schemas.microsoft.com/office/drawing/2014/main" id="{BD3F0BF3-AC33-45A7-964B-56709AB58E9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0012" y="8201025"/>
              <a:ext cx="2070100" cy="3330575"/>
            </a:xfrm>
            <a:custGeom>
              <a:avLst/>
              <a:gdLst>
                <a:gd name="T0" fmla="*/ 90487 w 2070100"/>
                <a:gd name="T1" fmla="*/ 0 h 3330575"/>
                <a:gd name="T2" fmla="*/ 269875 w 2070100"/>
                <a:gd name="T3" fmla="*/ 90487 h 3330575"/>
                <a:gd name="T4" fmla="*/ 360363 w 2070100"/>
                <a:gd name="T5" fmla="*/ 269875 h 3330575"/>
                <a:gd name="T6" fmla="*/ 539750 w 2070100"/>
                <a:gd name="T7" fmla="*/ 360363 h 3330575"/>
                <a:gd name="T8" fmla="*/ 1081088 w 2070100"/>
                <a:gd name="T9" fmla="*/ 90487 h 3330575"/>
                <a:gd name="T10" fmla="*/ 1620838 w 2070100"/>
                <a:gd name="T11" fmla="*/ 179387 h 3330575"/>
                <a:gd name="T12" fmla="*/ 1709738 w 2070100"/>
                <a:gd name="T13" fmla="*/ 360363 h 3330575"/>
                <a:gd name="T14" fmla="*/ 1800225 w 2070100"/>
                <a:gd name="T15" fmla="*/ 539750 h 3330575"/>
                <a:gd name="T16" fmla="*/ 1890713 w 2070100"/>
                <a:gd name="T17" fmla="*/ 720725 h 3330575"/>
                <a:gd name="T18" fmla="*/ 1981200 w 2070100"/>
                <a:gd name="T19" fmla="*/ 900113 h 3330575"/>
                <a:gd name="T20" fmla="*/ 2070100 w 2070100"/>
                <a:gd name="T21" fmla="*/ 990600 h 3330575"/>
                <a:gd name="T22" fmla="*/ 1890713 w 2070100"/>
                <a:gd name="T23" fmla="*/ 1350963 h 3330575"/>
                <a:gd name="T24" fmla="*/ 1800225 w 2070100"/>
                <a:gd name="T25" fmla="*/ 1439863 h 3330575"/>
                <a:gd name="T26" fmla="*/ 1620838 w 2070100"/>
                <a:gd name="T27" fmla="*/ 1620837 h 3330575"/>
                <a:gd name="T28" fmla="*/ 1530350 w 2070100"/>
                <a:gd name="T29" fmla="*/ 1890713 h 3330575"/>
                <a:gd name="T30" fmla="*/ 1439863 w 2070100"/>
                <a:gd name="T31" fmla="*/ 2070100 h 3330575"/>
                <a:gd name="T32" fmla="*/ 1169988 w 2070100"/>
                <a:gd name="T33" fmla="*/ 2609850 h 3330575"/>
                <a:gd name="T34" fmla="*/ 1081088 w 2070100"/>
                <a:gd name="T35" fmla="*/ 3151187 h 3330575"/>
                <a:gd name="T36" fmla="*/ 809625 w 2070100"/>
                <a:gd name="T37" fmla="*/ 3330575 h 3330575"/>
                <a:gd name="T38" fmla="*/ 630238 w 2070100"/>
                <a:gd name="T39" fmla="*/ 2970213 h 3330575"/>
                <a:gd name="T40" fmla="*/ 450850 w 2070100"/>
                <a:gd name="T41" fmla="*/ 2609850 h 3330575"/>
                <a:gd name="T42" fmla="*/ 360363 w 2070100"/>
                <a:gd name="T43" fmla="*/ 2430463 h 3330575"/>
                <a:gd name="T44" fmla="*/ 450850 w 2070100"/>
                <a:gd name="T45" fmla="*/ 2339975 h 3330575"/>
                <a:gd name="T46" fmla="*/ 450850 w 2070100"/>
                <a:gd name="T47" fmla="*/ 1620837 h 3330575"/>
                <a:gd name="T48" fmla="*/ 360362 w 2070100"/>
                <a:gd name="T49" fmla="*/ 1350963 h 3330575"/>
                <a:gd name="T50" fmla="*/ 539750 w 2070100"/>
                <a:gd name="T51" fmla="*/ 1260475 h 3330575"/>
                <a:gd name="T52" fmla="*/ 630238 w 2070100"/>
                <a:gd name="T53" fmla="*/ 1079500 h 3330575"/>
                <a:gd name="T54" fmla="*/ 720725 w 2070100"/>
                <a:gd name="T55" fmla="*/ 900113 h 3330575"/>
                <a:gd name="T56" fmla="*/ 630238 w 2070100"/>
                <a:gd name="T57" fmla="*/ 630237 h 3330575"/>
                <a:gd name="T58" fmla="*/ 539750 w 2070100"/>
                <a:gd name="T59" fmla="*/ 539750 h 3330575"/>
                <a:gd name="T60" fmla="*/ 360363 w 2070100"/>
                <a:gd name="T61" fmla="*/ 450850 h 3330575"/>
                <a:gd name="T62" fmla="*/ 269875 w 2070100"/>
                <a:gd name="T63" fmla="*/ 360363 h 3330575"/>
                <a:gd name="T64" fmla="*/ 180975 w 2070100"/>
                <a:gd name="T65" fmla="*/ 269875 h 3330575"/>
                <a:gd name="T66" fmla="*/ 90487 w 2070100"/>
                <a:gd name="T67" fmla="*/ 179387 h 3330575"/>
                <a:gd name="T68" fmla="*/ 0 w 2070100"/>
                <a:gd name="T69" fmla="*/ 0 h 3330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070100" h="3330575">
                  <a:moveTo>
                    <a:pt x="0" y="0"/>
                  </a:moveTo>
                  <a:lnTo>
                    <a:pt x="90487" y="0"/>
                  </a:lnTo>
                  <a:lnTo>
                    <a:pt x="90487" y="90487"/>
                  </a:lnTo>
                  <a:lnTo>
                    <a:pt x="269875" y="90487"/>
                  </a:lnTo>
                  <a:lnTo>
                    <a:pt x="269875" y="269875"/>
                  </a:lnTo>
                  <a:lnTo>
                    <a:pt x="360363" y="269875"/>
                  </a:lnTo>
                  <a:lnTo>
                    <a:pt x="360363" y="360363"/>
                  </a:lnTo>
                  <a:lnTo>
                    <a:pt x="539750" y="360363"/>
                  </a:lnTo>
                  <a:lnTo>
                    <a:pt x="539750" y="90487"/>
                  </a:lnTo>
                  <a:lnTo>
                    <a:pt x="1081088" y="90487"/>
                  </a:lnTo>
                  <a:lnTo>
                    <a:pt x="1081088" y="179387"/>
                  </a:lnTo>
                  <a:lnTo>
                    <a:pt x="1620838" y="179387"/>
                  </a:lnTo>
                  <a:lnTo>
                    <a:pt x="1620838" y="360363"/>
                  </a:lnTo>
                  <a:lnTo>
                    <a:pt x="1709738" y="360363"/>
                  </a:lnTo>
                  <a:lnTo>
                    <a:pt x="1709738" y="539750"/>
                  </a:lnTo>
                  <a:lnTo>
                    <a:pt x="1800225" y="539750"/>
                  </a:lnTo>
                  <a:lnTo>
                    <a:pt x="1800225" y="720725"/>
                  </a:lnTo>
                  <a:lnTo>
                    <a:pt x="1890713" y="720725"/>
                  </a:lnTo>
                  <a:lnTo>
                    <a:pt x="1890713" y="900113"/>
                  </a:lnTo>
                  <a:lnTo>
                    <a:pt x="1981200" y="900113"/>
                  </a:lnTo>
                  <a:lnTo>
                    <a:pt x="1981200" y="990600"/>
                  </a:lnTo>
                  <a:lnTo>
                    <a:pt x="2070100" y="990600"/>
                  </a:lnTo>
                  <a:lnTo>
                    <a:pt x="2070100" y="1350963"/>
                  </a:lnTo>
                  <a:lnTo>
                    <a:pt x="1890713" y="1350963"/>
                  </a:lnTo>
                  <a:lnTo>
                    <a:pt x="1890713" y="1439863"/>
                  </a:lnTo>
                  <a:lnTo>
                    <a:pt x="1800225" y="1439863"/>
                  </a:lnTo>
                  <a:lnTo>
                    <a:pt x="1800225" y="1620837"/>
                  </a:lnTo>
                  <a:lnTo>
                    <a:pt x="1620838" y="1620837"/>
                  </a:lnTo>
                  <a:lnTo>
                    <a:pt x="1620838" y="1890713"/>
                  </a:lnTo>
                  <a:lnTo>
                    <a:pt x="1530350" y="1890713"/>
                  </a:lnTo>
                  <a:lnTo>
                    <a:pt x="1530350" y="2070100"/>
                  </a:lnTo>
                  <a:lnTo>
                    <a:pt x="1439863" y="2070100"/>
                  </a:lnTo>
                  <a:lnTo>
                    <a:pt x="1439863" y="2609850"/>
                  </a:lnTo>
                  <a:lnTo>
                    <a:pt x="1169988" y="2609850"/>
                  </a:lnTo>
                  <a:lnTo>
                    <a:pt x="1169988" y="3151187"/>
                  </a:lnTo>
                  <a:lnTo>
                    <a:pt x="1081088" y="3151187"/>
                  </a:lnTo>
                  <a:lnTo>
                    <a:pt x="1081088" y="3330575"/>
                  </a:lnTo>
                  <a:lnTo>
                    <a:pt x="809625" y="3330575"/>
                  </a:lnTo>
                  <a:lnTo>
                    <a:pt x="809625" y="2970213"/>
                  </a:lnTo>
                  <a:lnTo>
                    <a:pt x="630238" y="2970213"/>
                  </a:lnTo>
                  <a:lnTo>
                    <a:pt x="630238" y="2609850"/>
                  </a:lnTo>
                  <a:lnTo>
                    <a:pt x="450850" y="2609850"/>
                  </a:lnTo>
                  <a:lnTo>
                    <a:pt x="450850" y="2430463"/>
                  </a:lnTo>
                  <a:lnTo>
                    <a:pt x="360363" y="2430463"/>
                  </a:lnTo>
                  <a:lnTo>
                    <a:pt x="360363" y="2339975"/>
                  </a:lnTo>
                  <a:lnTo>
                    <a:pt x="450850" y="2339975"/>
                  </a:lnTo>
                  <a:lnTo>
                    <a:pt x="450850" y="1979613"/>
                  </a:lnTo>
                  <a:lnTo>
                    <a:pt x="450850" y="1620837"/>
                  </a:lnTo>
                  <a:lnTo>
                    <a:pt x="360362" y="1620837"/>
                  </a:lnTo>
                  <a:lnTo>
                    <a:pt x="360362" y="1350963"/>
                  </a:lnTo>
                  <a:lnTo>
                    <a:pt x="539750" y="1350963"/>
                  </a:lnTo>
                  <a:lnTo>
                    <a:pt x="539750" y="1260475"/>
                  </a:lnTo>
                  <a:lnTo>
                    <a:pt x="630238" y="1260475"/>
                  </a:lnTo>
                  <a:lnTo>
                    <a:pt x="630238" y="1079500"/>
                  </a:lnTo>
                  <a:lnTo>
                    <a:pt x="720725" y="1079500"/>
                  </a:lnTo>
                  <a:lnTo>
                    <a:pt x="720725" y="900113"/>
                  </a:lnTo>
                  <a:lnTo>
                    <a:pt x="630238" y="900113"/>
                  </a:lnTo>
                  <a:lnTo>
                    <a:pt x="630238" y="630237"/>
                  </a:lnTo>
                  <a:lnTo>
                    <a:pt x="539750" y="630237"/>
                  </a:lnTo>
                  <a:lnTo>
                    <a:pt x="539750" y="539750"/>
                  </a:lnTo>
                  <a:lnTo>
                    <a:pt x="360363" y="539750"/>
                  </a:lnTo>
                  <a:lnTo>
                    <a:pt x="360363" y="450850"/>
                  </a:lnTo>
                  <a:lnTo>
                    <a:pt x="269875" y="450850"/>
                  </a:lnTo>
                  <a:lnTo>
                    <a:pt x="269875" y="360363"/>
                  </a:lnTo>
                  <a:lnTo>
                    <a:pt x="180975" y="360363"/>
                  </a:lnTo>
                  <a:lnTo>
                    <a:pt x="180975" y="269875"/>
                  </a:lnTo>
                  <a:lnTo>
                    <a:pt x="90487" y="269875"/>
                  </a:lnTo>
                  <a:lnTo>
                    <a:pt x="90487" y="179387"/>
                  </a:lnTo>
                  <a:lnTo>
                    <a:pt x="0" y="1793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223" name="Group 4">
              <a:extLst>
                <a:ext uri="{FF2B5EF4-FFF2-40B4-BE49-F238E27FC236}">
                  <a16:creationId xmlns:a16="http://schemas.microsoft.com/office/drawing/2014/main" id="{B85C291A-3C49-45DC-80BE-7E303720394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9425" y="820738"/>
              <a:ext cx="8642350" cy="10710862"/>
              <a:chOff x="302" y="517"/>
              <a:chExt cx="5444" cy="6747"/>
            </a:xfrm>
          </p:grpSpPr>
          <p:sp>
            <p:nvSpPr>
              <p:cNvPr id="6224" name="Freeform 5">
                <a:extLst>
                  <a:ext uri="{FF2B5EF4-FFF2-40B4-BE49-F238E27FC236}">
                    <a16:creationId xmlns:a16="http://schemas.microsoft.com/office/drawing/2014/main" id="{D77EA87B-0712-4742-8633-6EAFCEBFFB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2" y="970"/>
                <a:ext cx="2949" cy="3516"/>
              </a:xfrm>
              <a:custGeom>
                <a:avLst/>
                <a:gdLst>
                  <a:gd name="T0" fmla="*/ 454 w 2949"/>
                  <a:gd name="T1" fmla="*/ 3516 h 3516"/>
                  <a:gd name="T2" fmla="*/ 511 w 2949"/>
                  <a:gd name="T3" fmla="*/ 3516 h 3516"/>
                  <a:gd name="T4" fmla="*/ 681 w 2949"/>
                  <a:gd name="T5" fmla="*/ 3459 h 3516"/>
                  <a:gd name="T6" fmla="*/ 737 w 2949"/>
                  <a:gd name="T7" fmla="*/ 3459 h 3516"/>
                  <a:gd name="T8" fmla="*/ 908 w 2949"/>
                  <a:gd name="T9" fmla="*/ 3402 h 3516"/>
                  <a:gd name="T10" fmla="*/ 964 w 2949"/>
                  <a:gd name="T11" fmla="*/ 3289 h 3516"/>
                  <a:gd name="T12" fmla="*/ 964 w 2949"/>
                  <a:gd name="T13" fmla="*/ 3175 h 3516"/>
                  <a:gd name="T14" fmla="*/ 1078 w 2949"/>
                  <a:gd name="T15" fmla="*/ 2949 h 3516"/>
                  <a:gd name="T16" fmla="*/ 1418 w 2949"/>
                  <a:gd name="T17" fmla="*/ 2722 h 3516"/>
                  <a:gd name="T18" fmla="*/ 1475 w 2949"/>
                  <a:gd name="T19" fmla="*/ 3062 h 3516"/>
                  <a:gd name="T20" fmla="*/ 1645 w 2949"/>
                  <a:gd name="T21" fmla="*/ 3119 h 3516"/>
                  <a:gd name="T22" fmla="*/ 1701 w 2949"/>
                  <a:gd name="T23" fmla="*/ 3232 h 3516"/>
                  <a:gd name="T24" fmla="*/ 1871 w 2949"/>
                  <a:gd name="T25" fmla="*/ 3175 h 3516"/>
                  <a:gd name="T26" fmla="*/ 1815 w 2949"/>
                  <a:gd name="T27" fmla="*/ 3005 h 3516"/>
                  <a:gd name="T28" fmla="*/ 2155 w 2949"/>
                  <a:gd name="T29" fmla="*/ 3062 h 3516"/>
                  <a:gd name="T30" fmla="*/ 2212 w 2949"/>
                  <a:gd name="T31" fmla="*/ 3346 h 3516"/>
                  <a:gd name="T32" fmla="*/ 2552 w 2949"/>
                  <a:gd name="T33" fmla="*/ 3289 h 3516"/>
                  <a:gd name="T34" fmla="*/ 2665 w 2949"/>
                  <a:gd name="T35" fmla="*/ 3005 h 3516"/>
                  <a:gd name="T36" fmla="*/ 2722 w 2949"/>
                  <a:gd name="T37" fmla="*/ 2722 h 3516"/>
                  <a:gd name="T38" fmla="*/ 2779 w 2949"/>
                  <a:gd name="T39" fmla="*/ 2722 h 3516"/>
                  <a:gd name="T40" fmla="*/ 2835 w 2949"/>
                  <a:gd name="T41" fmla="*/ 2552 h 3516"/>
                  <a:gd name="T42" fmla="*/ 2665 w 2949"/>
                  <a:gd name="T43" fmla="*/ 2438 h 3516"/>
                  <a:gd name="T44" fmla="*/ 2495 w 2949"/>
                  <a:gd name="T45" fmla="*/ 2382 h 3516"/>
                  <a:gd name="T46" fmla="*/ 2325 w 2949"/>
                  <a:gd name="T47" fmla="*/ 2041 h 3516"/>
                  <a:gd name="T48" fmla="*/ 2382 w 2949"/>
                  <a:gd name="T49" fmla="*/ 1815 h 3516"/>
                  <a:gd name="T50" fmla="*/ 2495 w 2949"/>
                  <a:gd name="T51" fmla="*/ 1701 h 3516"/>
                  <a:gd name="T52" fmla="*/ 2438 w 2949"/>
                  <a:gd name="T53" fmla="*/ 1191 h 3516"/>
                  <a:gd name="T54" fmla="*/ 2382 w 2949"/>
                  <a:gd name="T55" fmla="*/ 1021 h 3516"/>
                  <a:gd name="T56" fmla="*/ 2382 w 2949"/>
                  <a:gd name="T57" fmla="*/ 964 h 3516"/>
                  <a:gd name="T58" fmla="*/ 2438 w 2949"/>
                  <a:gd name="T59" fmla="*/ 397 h 3516"/>
                  <a:gd name="T60" fmla="*/ 2722 w 2949"/>
                  <a:gd name="T61" fmla="*/ 284 h 3516"/>
                  <a:gd name="T62" fmla="*/ 2779 w 2949"/>
                  <a:gd name="T63" fmla="*/ 57 h 3516"/>
                  <a:gd name="T64" fmla="*/ 2495 w 2949"/>
                  <a:gd name="T65" fmla="*/ 0 h 3516"/>
                  <a:gd name="T66" fmla="*/ 2382 w 2949"/>
                  <a:gd name="T67" fmla="*/ 170 h 3516"/>
                  <a:gd name="T68" fmla="*/ 1928 w 2949"/>
                  <a:gd name="T69" fmla="*/ 227 h 3516"/>
                  <a:gd name="T70" fmla="*/ 1815 w 2949"/>
                  <a:gd name="T71" fmla="*/ 397 h 3516"/>
                  <a:gd name="T72" fmla="*/ 1645 w 2949"/>
                  <a:gd name="T73" fmla="*/ 454 h 3516"/>
                  <a:gd name="T74" fmla="*/ 1475 w 2949"/>
                  <a:gd name="T75" fmla="*/ 567 h 3516"/>
                  <a:gd name="T76" fmla="*/ 1361 w 2949"/>
                  <a:gd name="T77" fmla="*/ 624 h 3516"/>
                  <a:gd name="T78" fmla="*/ 1248 w 2949"/>
                  <a:gd name="T79" fmla="*/ 737 h 3516"/>
                  <a:gd name="T80" fmla="*/ 1021 w 2949"/>
                  <a:gd name="T81" fmla="*/ 794 h 3516"/>
                  <a:gd name="T82" fmla="*/ 737 w 2949"/>
                  <a:gd name="T83" fmla="*/ 1021 h 3516"/>
                  <a:gd name="T84" fmla="*/ 397 w 2949"/>
                  <a:gd name="T85" fmla="*/ 1191 h 3516"/>
                  <a:gd name="T86" fmla="*/ 227 w 2949"/>
                  <a:gd name="T87" fmla="*/ 1531 h 3516"/>
                  <a:gd name="T88" fmla="*/ 227 w 2949"/>
                  <a:gd name="T89" fmla="*/ 1758 h 3516"/>
                  <a:gd name="T90" fmla="*/ 397 w 2949"/>
                  <a:gd name="T91" fmla="*/ 1928 h 3516"/>
                  <a:gd name="T92" fmla="*/ 284 w 2949"/>
                  <a:gd name="T93" fmla="*/ 1985 h 3516"/>
                  <a:gd name="T94" fmla="*/ 227 w 2949"/>
                  <a:gd name="T95" fmla="*/ 2211 h 3516"/>
                  <a:gd name="T96" fmla="*/ 114 w 2949"/>
                  <a:gd name="T97" fmla="*/ 2268 h 3516"/>
                  <a:gd name="T98" fmla="*/ 227 w 2949"/>
                  <a:gd name="T99" fmla="*/ 2608 h 3516"/>
                  <a:gd name="T100" fmla="*/ 114 w 2949"/>
                  <a:gd name="T101" fmla="*/ 2665 h 3516"/>
                  <a:gd name="T102" fmla="*/ 57 w 2949"/>
                  <a:gd name="T103" fmla="*/ 3005 h 3516"/>
                  <a:gd name="T104" fmla="*/ 114 w 2949"/>
                  <a:gd name="T105" fmla="*/ 3289 h 3516"/>
                  <a:gd name="T106" fmla="*/ 341 w 2949"/>
                  <a:gd name="T107" fmla="*/ 3459 h 351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2949" h="3516">
                    <a:moveTo>
                      <a:pt x="397" y="3459"/>
                    </a:moveTo>
                    <a:lnTo>
                      <a:pt x="397" y="3516"/>
                    </a:lnTo>
                    <a:lnTo>
                      <a:pt x="454" y="3516"/>
                    </a:lnTo>
                    <a:lnTo>
                      <a:pt x="454" y="3459"/>
                    </a:lnTo>
                    <a:lnTo>
                      <a:pt x="511" y="3459"/>
                    </a:lnTo>
                    <a:lnTo>
                      <a:pt x="511" y="3516"/>
                    </a:lnTo>
                    <a:lnTo>
                      <a:pt x="624" y="3516"/>
                    </a:lnTo>
                    <a:lnTo>
                      <a:pt x="624" y="3459"/>
                    </a:lnTo>
                    <a:lnTo>
                      <a:pt x="681" y="3459"/>
                    </a:lnTo>
                    <a:lnTo>
                      <a:pt x="681" y="3516"/>
                    </a:lnTo>
                    <a:lnTo>
                      <a:pt x="737" y="3516"/>
                    </a:lnTo>
                    <a:lnTo>
                      <a:pt x="737" y="3459"/>
                    </a:lnTo>
                    <a:lnTo>
                      <a:pt x="794" y="3459"/>
                    </a:lnTo>
                    <a:lnTo>
                      <a:pt x="794" y="3402"/>
                    </a:lnTo>
                    <a:lnTo>
                      <a:pt x="908" y="3402"/>
                    </a:lnTo>
                    <a:lnTo>
                      <a:pt x="908" y="3346"/>
                    </a:lnTo>
                    <a:lnTo>
                      <a:pt x="964" y="3346"/>
                    </a:lnTo>
                    <a:lnTo>
                      <a:pt x="964" y="3289"/>
                    </a:lnTo>
                    <a:lnTo>
                      <a:pt x="1021" y="3289"/>
                    </a:lnTo>
                    <a:lnTo>
                      <a:pt x="1021" y="3175"/>
                    </a:lnTo>
                    <a:lnTo>
                      <a:pt x="964" y="3175"/>
                    </a:lnTo>
                    <a:lnTo>
                      <a:pt x="964" y="3005"/>
                    </a:lnTo>
                    <a:lnTo>
                      <a:pt x="1078" y="3005"/>
                    </a:lnTo>
                    <a:lnTo>
                      <a:pt x="1078" y="2949"/>
                    </a:lnTo>
                    <a:lnTo>
                      <a:pt x="1134" y="2949"/>
                    </a:lnTo>
                    <a:lnTo>
                      <a:pt x="1134" y="2722"/>
                    </a:lnTo>
                    <a:lnTo>
                      <a:pt x="1418" y="2722"/>
                    </a:lnTo>
                    <a:lnTo>
                      <a:pt x="1418" y="3005"/>
                    </a:lnTo>
                    <a:lnTo>
                      <a:pt x="1475" y="3005"/>
                    </a:lnTo>
                    <a:lnTo>
                      <a:pt x="1475" y="3062"/>
                    </a:lnTo>
                    <a:lnTo>
                      <a:pt x="1531" y="3062"/>
                    </a:lnTo>
                    <a:lnTo>
                      <a:pt x="1531" y="3119"/>
                    </a:lnTo>
                    <a:lnTo>
                      <a:pt x="1645" y="3119"/>
                    </a:lnTo>
                    <a:lnTo>
                      <a:pt x="1645" y="3175"/>
                    </a:lnTo>
                    <a:lnTo>
                      <a:pt x="1701" y="3175"/>
                    </a:lnTo>
                    <a:lnTo>
                      <a:pt x="1701" y="3232"/>
                    </a:lnTo>
                    <a:lnTo>
                      <a:pt x="1815" y="3232"/>
                    </a:lnTo>
                    <a:lnTo>
                      <a:pt x="1815" y="3175"/>
                    </a:lnTo>
                    <a:lnTo>
                      <a:pt x="1871" y="3175"/>
                    </a:lnTo>
                    <a:lnTo>
                      <a:pt x="1871" y="3119"/>
                    </a:lnTo>
                    <a:lnTo>
                      <a:pt x="1815" y="3119"/>
                    </a:lnTo>
                    <a:lnTo>
                      <a:pt x="1815" y="3005"/>
                    </a:lnTo>
                    <a:lnTo>
                      <a:pt x="1871" y="3005"/>
                    </a:lnTo>
                    <a:lnTo>
                      <a:pt x="1871" y="3062"/>
                    </a:lnTo>
                    <a:lnTo>
                      <a:pt x="2155" y="3062"/>
                    </a:lnTo>
                    <a:lnTo>
                      <a:pt x="2155" y="3175"/>
                    </a:lnTo>
                    <a:lnTo>
                      <a:pt x="2212" y="3175"/>
                    </a:lnTo>
                    <a:lnTo>
                      <a:pt x="2212" y="3346"/>
                    </a:lnTo>
                    <a:lnTo>
                      <a:pt x="2382" y="3346"/>
                    </a:lnTo>
                    <a:lnTo>
                      <a:pt x="2382" y="3289"/>
                    </a:lnTo>
                    <a:lnTo>
                      <a:pt x="2552" y="3289"/>
                    </a:lnTo>
                    <a:lnTo>
                      <a:pt x="2552" y="3232"/>
                    </a:lnTo>
                    <a:lnTo>
                      <a:pt x="2665" y="3232"/>
                    </a:lnTo>
                    <a:lnTo>
                      <a:pt x="2665" y="3005"/>
                    </a:lnTo>
                    <a:lnTo>
                      <a:pt x="2609" y="3005"/>
                    </a:lnTo>
                    <a:lnTo>
                      <a:pt x="2609" y="2722"/>
                    </a:lnTo>
                    <a:lnTo>
                      <a:pt x="2722" y="2722"/>
                    </a:lnTo>
                    <a:lnTo>
                      <a:pt x="2722" y="2665"/>
                    </a:lnTo>
                    <a:lnTo>
                      <a:pt x="2779" y="2665"/>
                    </a:lnTo>
                    <a:lnTo>
                      <a:pt x="2779" y="2722"/>
                    </a:lnTo>
                    <a:lnTo>
                      <a:pt x="2949" y="2722"/>
                    </a:lnTo>
                    <a:lnTo>
                      <a:pt x="2949" y="2552"/>
                    </a:lnTo>
                    <a:lnTo>
                      <a:pt x="2835" y="2552"/>
                    </a:lnTo>
                    <a:lnTo>
                      <a:pt x="2835" y="2495"/>
                    </a:lnTo>
                    <a:lnTo>
                      <a:pt x="2665" y="2495"/>
                    </a:lnTo>
                    <a:lnTo>
                      <a:pt x="2665" y="2438"/>
                    </a:lnTo>
                    <a:lnTo>
                      <a:pt x="2552" y="2438"/>
                    </a:lnTo>
                    <a:lnTo>
                      <a:pt x="2552" y="2382"/>
                    </a:lnTo>
                    <a:lnTo>
                      <a:pt x="2495" y="2382"/>
                    </a:lnTo>
                    <a:lnTo>
                      <a:pt x="2495" y="2325"/>
                    </a:lnTo>
                    <a:lnTo>
                      <a:pt x="2325" y="2325"/>
                    </a:lnTo>
                    <a:lnTo>
                      <a:pt x="2325" y="2041"/>
                    </a:lnTo>
                    <a:lnTo>
                      <a:pt x="2268" y="2041"/>
                    </a:lnTo>
                    <a:lnTo>
                      <a:pt x="2268" y="1815"/>
                    </a:lnTo>
                    <a:lnTo>
                      <a:pt x="2382" y="1815"/>
                    </a:lnTo>
                    <a:lnTo>
                      <a:pt x="2382" y="1758"/>
                    </a:lnTo>
                    <a:lnTo>
                      <a:pt x="2495" y="1758"/>
                    </a:lnTo>
                    <a:lnTo>
                      <a:pt x="2495" y="1701"/>
                    </a:lnTo>
                    <a:lnTo>
                      <a:pt x="2552" y="1701"/>
                    </a:lnTo>
                    <a:lnTo>
                      <a:pt x="2552" y="1191"/>
                    </a:lnTo>
                    <a:lnTo>
                      <a:pt x="2438" y="1191"/>
                    </a:lnTo>
                    <a:lnTo>
                      <a:pt x="2438" y="1134"/>
                    </a:lnTo>
                    <a:lnTo>
                      <a:pt x="2382" y="1134"/>
                    </a:lnTo>
                    <a:lnTo>
                      <a:pt x="2382" y="1021"/>
                    </a:lnTo>
                    <a:lnTo>
                      <a:pt x="2325" y="1021"/>
                    </a:lnTo>
                    <a:lnTo>
                      <a:pt x="2325" y="964"/>
                    </a:lnTo>
                    <a:lnTo>
                      <a:pt x="2382" y="964"/>
                    </a:lnTo>
                    <a:lnTo>
                      <a:pt x="2382" y="681"/>
                    </a:lnTo>
                    <a:lnTo>
                      <a:pt x="2438" y="681"/>
                    </a:lnTo>
                    <a:lnTo>
                      <a:pt x="2438" y="397"/>
                    </a:lnTo>
                    <a:lnTo>
                      <a:pt x="2665" y="397"/>
                    </a:lnTo>
                    <a:lnTo>
                      <a:pt x="2665" y="284"/>
                    </a:lnTo>
                    <a:lnTo>
                      <a:pt x="2722" y="284"/>
                    </a:lnTo>
                    <a:lnTo>
                      <a:pt x="2722" y="227"/>
                    </a:lnTo>
                    <a:lnTo>
                      <a:pt x="2779" y="227"/>
                    </a:lnTo>
                    <a:lnTo>
                      <a:pt x="2779" y="57"/>
                    </a:lnTo>
                    <a:lnTo>
                      <a:pt x="2665" y="57"/>
                    </a:lnTo>
                    <a:lnTo>
                      <a:pt x="2665" y="0"/>
                    </a:lnTo>
                    <a:lnTo>
                      <a:pt x="2495" y="0"/>
                    </a:lnTo>
                    <a:lnTo>
                      <a:pt x="2495" y="114"/>
                    </a:lnTo>
                    <a:lnTo>
                      <a:pt x="2382" y="114"/>
                    </a:lnTo>
                    <a:lnTo>
                      <a:pt x="2382" y="170"/>
                    </a:lnTo>
                    <a:lnTo>
                      <a:pt x="2155" y="170"/>
                    </a:lnTo>
                    <a:lnTo>
                      <a:pt x="2155" y="227"/>
                    </a:lnTo>
                    <a:lnTo>
                      <a:pt x="1928" y="227"/>
                    </a:lnTo>
                    <a:lnTo>
                      <a:pt x="1928" y="340"/>
                    </a:lnTo>
                    <a:lnTo>
                      <a:pt x="1815" y="340"/>
                    </a:lnTo>
                    <a:lnTo>
                      <a:pt x="1815" y="397"/>
                    </a:lnTo>
                    <a:lnTo>
                      <a:pt x="1701" y="397"/>
                    </a:lnTo>
                    <a:lnTo>
                      <a:pt x="1701" y="454"/>
                    </a:lnTo>
                    <a:lnTo>
                      <a:pt x="1645" y="454"/>
                    </a:lnTo>
                    <a:lnTo>
                      <a:pt x="1645" y="510"/>
                    </a:lnTo>
                    <a:lnTo>
                      <a:pt x="1475" y="510"/>
                    </a:lnTo>
                    <a:lnTo>
                      <a:pt x="1475" y="567"/>
                    </a:lnTo>
                    <a:lnTo>
                      <a:pt x="1418" y="567"/>
                    </a:lnTo>
                    <a:lnTo>
                      <a:pt x="1418" y="624"/>
                    </a:lnTo>
                    <a:lnTo>
                      <a:pt x="1361" y="624"/>
                    </a:lnTo>
                    <a:lnTo>
                      <a:pt x="1361" y="681"/>
                    </a:lnTo>
                    <a:lnTo>
                      <a:pt x="1248" y="681"/>
                    </a:lnTo>
                    <a:lnTo>
                      <a:pt x="1248" y="737"/>
                    </a:lnTo>
                    <a:lnTo>
                      <a:pt x="1134" y="737"/>
                    </a:lnTo>
                    <a:lnTo>
                      <a:pt x="1134" y="794"/>
                    </a:lnTo>
                    <a:lnTo>
                      <a:pt x="1021" y="794"/>
                    </a:lnTo>
                    <a:lnTo>
                      <a:pt x="1021" y="851"/>
                    </a:lnTo>
                    <a:lnTo>
                      <a:pt x="737" y="851"/>
                    </a:lnTo>
                    <a:lnTo>
                      <a:pt x="737" y="1021"/>
                    </a:lnTo>
                    <a:lnTo>
                      <a:pt x="624" y="1021"/>
                    </a:lnTo>
                    <a:lnTo>
                      <a:pt x="624" y="1191"/>
                    </a:lnTo>
                    <a:lnTo>
                      <a:pt x="397" y="1191"/>
                    </a:lnTo>
                    <a:lnTo>
                      <a:pt x="397" y="1361"/>
                    </a:lnTo>
                    <a:lnTo>
                      <a:pt x="227" y="1361"/>
                    </a:lnTo>
                    <a:lnTo>
                      <a:pt x="227" y="1531"/>
                    </a:lnTo>
                    <a:lnTo>
                      <a:pt x="170" y="1531"/>
                    </a:lnTo>
                    <a:lnTo>
                      <a:pt x="170" y="1758"/>
                    </a:lnTo>
                    <a:lnTo>
                      <a:pt x="227" y="1758"/>
                    </a:lnTo>
                    <a:lnTo>
                      <a:pt x="226" y="1814"/>
                    </a:lnTo>
                    <a:lnTo>
                      <a:pt x="397" y="1815"/>
                    </a:lnTo>
                    <a:lnTo>
                      <a:pt x="397" y="1928"/>
                    </a:lnTo>
                    <a:lnTo>
                      <a:pt x="341" y="1928"/>
                    </a:lnTo>
                    <a:lnTo>
                      <a:pt x="341" y="1985"/>
                    </a:lnTo>
                    <a:lnTo>
                      <a:pt x="284" y="1985"/>
                    </a:lnTo>
                    <a:lnTo>
                      <a:pt x="284" y="2155"/>
                    </a:lnTo>
                    <a:lnTo>
                      <a:pt x="227" y="2155"/>
                    </a:lnTo>
                    <a:lnTo>
                      <a:pt x="227" y="2211"/>
                    </a:lnTo>
                    <a:lnTo>
                      <a:pt x="170" y="2211"/>
                    </a:lnTo>
                    <a:lnTo>
                      <a:pt x="170" y="2268"/>
                    </a:lnTo>
                    <a:lnTo>
                      <a:pt x="114" y="2268"/>
                    </a:lnTo>
                    <a:lnTo>
                      <a:pt x="114" y="2438"/>
                    </a:lnTo>
                    <a:lnTo>
                      <a:pt x="227" y="2438"/>
                    </a:lnTo>
                    <a:lnTo>
                      <a:pt x="227" y="2608"/>
                    </a:lnTo>
                    <a:lnTo>
                      <a:pt x="170" y="2608"/>
                    </a:lnTo>
                    <a:lnTo>
                      <a:pt x="170" y="2665"/>
                    </a:lnTo>
                    <a:lnTo>
                      <a:pt x="114" y="2665"/>
                    </a:lnTo>
                    <a:lnTo>
                      <a:pt x="114" y="2778"/>
                    </a:lnTo>
                    <a:lnTo>
                      <a:pt x="57" y="2778"/>
                    </a:lnTo>
                    <a:lnTo>
                      <a:pt x="57" y="3005"/>
                    </a:lnTo>
                    <a:lnTo>
                      <a:pt x="0" y="3005"/>
                    </a:lnTo>
                    <a:lnTo>
                      <a:pt x="0" y="3289"/>
                    </a:lnTo>
                    <a:lnTo>
                      <a:pt x="114" y="3289"/>
                    </a:lnTo>
                    <a:lnTo>
                      <a:pt x="114" y="3402"/>
                    </a:lnTo>
                    <a:lnTo>
                      <a:pt x="341" y="3402"/>
                    </a:lnTo>
                    <a:lnTo>
                      <a:pt x="341" y="3459"/>
                    </a:lnTo>
                    <a:lnTo>
                      <a:pt x="397" y="3459"/>
                    </a:lnTo>
                    <a:close/>
                  </a:path>
                </a:pathLst>
              </a:custGeom>
              <a:solidFill>
                <a:srgbClr val="99CC00"/>
              </a:soli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25" name="Freeform 6">
                <a:extLst>
                  <a:ext uri="{FF2B5EF4-FFF2-40B4-BE49-F238E27FC236}">
                    <a16:creationId xmlns:a16="http://schemas.microsoft.com/office/drawing/2014/main" id="{722C5054-0688-41A2-8892-2ABD0DA2CB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6" y="3692"/>
                <a:ext cx="2041" cy="1701"/>
              </a:xfrm>
              <a:custGeom>
                <a:avLst/>
                <a:gdLst>
                  <a:gd name="T0" fmla="*/ 0 w 2041"/>
                  <a:gd name="T1" fmla="*/ 680 h 1701"/>
                  <a:gd name="T2" fmla="*/ 114 w 2041"/>
                  <a:gd name="T3" fmla="*/ 624 h 1701"/>
                  <a:gd name="T4" fmla="*/ 170 w 2041"/>
                  <a:gd name="T5" fmla="*/ 567 h 1701"/>
                  <a:gd name="T6" fmla="*/ 227 w 2041"/>
                  <a:gd name="T7" fmla="*/ 453 h 1701"/>
                  <a:gd name="T8" fmla="*/ 170 w 2041"/>
                  <a:gd name="T9" fmla="*/ 283 h 1701"/>
                  <a:gd name="T10" fmla="*/ 284 w 2041"/>
                  <a:gd name="T11" fmla="*/ 227 h 1701"/>
                  <a:gd name="T12" fmla="*/ 340 w 2041"/>
                  <a:gd name="T13" fmla="*/ 0 h 1701"/>
                  <a:gd name="T14" fmla="*/ 624 w 2041"/>
                  <a:gd name="T15" fmla="*/ 283 h 1701"/>
                  <a:gd name="T16" fmla="*/ 681 w 2041"/>
                  <a:gd name="T17" fmla="*/ 340 h 1701"/>
                  <a:gd name="T18" fmla="*/ 737 w 2041"/>
                  <a:gd name="T19" fmla="*/ 397 h 1701"/>
                  <a:gd name="T20" fmla="*/ 851 w 2041"/>
                  <a:gd name="T21" fmla="*/ 453 h 1701"/>
                  <a:gd name="T22" fmla="*/ 907 w 2041"/>
                  <a:gd name="T23" fmla="*/ 510 h 1701"/>
                  <a:gd name="T24" fmla="*/ 1021 w 2041"/>
                  <a:gd name="T25" fmla="*/ 453 h 1701"/>
                  <a:gd name="T26" fmla="*/ 1077 w 2041"/>
                  <a:gd name="T27" fmla="*/ 397 h 1701"/>
                  <a:gd name="T28" fmla="*/ 1021 w 2041"/>
                  <a:gd name="T29" fmla="*/ 283 h 1701"/>
                  <a:gd name="T30" fmla="*/ 1077 w 2041"/>
                  <a:gd name="T31" fmla="*/ 340 h 1701"/>
                  <a:gd name="T32" fmla="*/ 1361 w 2041"/>
                  <a:gd name="T33" fmla="*/ 453 h 1701"/>
                  <a:gd name="T34" fmla="*/ 1418 w 2041"/>
                  <a:gd name="T35" fmla="*/ 624 h 1701"/>
                  <a:gd name="T36" fmla="*/ 1588 w 2041"/>
                  <a:gd name="T37" fmla="*/ 624 h 1701"/>
                  <a:gd name="T38" fmla="*/ 1644 w 2041"/>
                  <a:gd name="T39" fmla="*/ 680 h 1701"/>
                  <a:gd name="T40" fmla="*/ 1815 w 2041"/>
                  <a:gd name="T41" fmla="*/ 794 h 1701"/>
                  <a:gd name="T42" fmla="*/ 1928 w 2041"/>
                  <a:gd name="T43" fmla="*/ 850 h 1701"/>
                  <a:gd name="T44" fmla="*/ 1871 w 2041"/>
                  <a:gd name="T45" fmla="*/ 907 h 1701"/>
                  <a:gd name="T46" fmla="*/ 1928 w 2041"/>
                  <a:gd name="T47" fmla="*/ 964 h 1701"/>
                  <a:gd name="T48" fmla="*/ 2041 w 2041"/>
                  <a:gd name="T49" fmla="*/ 1077 h 1701"/>
                  <a:gd name="T50" fmla="*/ 1985 w 2041"/>
                  <a:gd name="T51" fmla="*/ 1304 h 1701"/>
                  <a:gd name="T52" fmla="*/ 1871 w 2041"/>
                  <a:gd name="T53" fmla="*/ 1417 h 1701"/>
                  <a:gd name="T54" fmla="*/ 1758 w 2041"/>
                  <a:gd name="T55" fmla="*/ 1531 h 1701"/>
                  <a:gd name="T56" fmla="*/ 1701 w 2041"/>
                  <a:gd name="T57" fmla="*/ 1587 h 1701"/>
                  <a:gd name="T58" fmla="*/ 1588 w 2041"/>
                  <a:gd name="T59" fmla="*/ 1701 h 1701"/>
                  <a:gd name="T60" fmla="*/ 1588 w 2041"/>
                  <a:gd name="T61" fmla="*/ 1587 h 1701"/>
                  <a:gd name="T62" fmla="*/ 1248 w 2041"/>
                  <a:gd name="T63" fmla="*/ 1531 h 1701"/>
                  <a:gd name="T64" fmla="*/ 907 w 2041"/>
                  <a:gd name="T65" fmla="*/ 1701 h 1701"/>
                  <a:gd name="T66" fmla="*/ 794 w 2041"/>
                  <a:gd name="T67" fmla="*/ 1644 h 1701"/>
                  <a:gd name="T68" fmla="*/ 737 w 2041"/>
                  <a:gd name="T69" fmla="*/ 1531 h 1701"/>
                  <a:gd name="T70" fmla="*/ 624 w 2041"/>
                  <a:gd name="T71" fmla="*/ 1474 h 1701"/>
                  <a:gd name="T72" fmla="*/ 454 w 2041"/>
                  <a:gd name="T73" fmla="*/ 1417 h 1701"/>
                  <a:gd name="T74" fmla="*/ 397 w 2041"/>
                  <a:gd name="T75" fmla="*/ 1247 h 1701"/>
                  <a:gd name="T76" fmla="*/ 340 w 2041"/>
                  <a:gd name="T77" fmla="*/ 1134 h 1701"/>
                  <a:gd name="T78" fmla="*/ 284 w 2041"/>
                  <a:gd name="T79" fmla="*/ 1020 h 1701"/>
                  <a:gd name="T80" fmla="*/ 227 w 2041"/>
                  <a:gd name="T81" fmla="*/ 964 h 1701"/>
                  <a:gd name="T82" fmla="*/ 114 w 2041"/>
                  <a:gd name="T83" fmla="*/ 907 h 1701"/>
                  <a:gd name="T84" fmla="*/ 57 w 2041"/>
                  <a:gd name="T85" fmla="*/ 850 h 1701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2041" h="1701">
                    <a:moveTo>
                      <a:pt x="0" y="850"/>
                    </a:moveTo>
                    <a:lnTo>
                      <a:pt x="0" y="680"/>
                    </a:lnTo>
                    <a:lnTo>
                      <a:pt x="114" y="680"/>
                    </a:lnTo>
                    <a:lnTo>
                      <a:pt x="114" y="624"/>
                    </a:lnTo>
                    <a:lnTo>
                      <a:pt x="170" y="624"/>
                    </a:lnTo>
                    <a:lnTo>
                      <a:pt x="170" y="567"/>
                    </a:lnTo>
                    <a:lnTo>
                      <a:pt x="227" y="567"/>
                    </a:lnTo>
                    <a:lnTo>
                      <a:pt x="227" y="453"/>
                    </a:lnTo>
                    <a:lnTo>
                      <a:pt x="170" y="453"/>
                    </a:lnTo>
                    <a:lnTo>
                      <a:pt x="170" y="283"/>
                    </a:lnTo>
                    <a:lnTo>
                      <a:pt x="284" y="283"/>
                    </a:lnTo>
                    <a:lnTo>
                      <a:pt x="284" y="227"/>
                    </a:lnTo>
                    <a:lnTo>
                      <a:pt x="340" y="227"/>
                    </a:lnTo>
                    <a:lnTo>
                      <a:pt x="340" y="0"/>
                    </a:lnTo>
                    <a:lnTo>
                      <a:pt x="624" y="0"/>
                    </a:lnTo>
                    <a:lnTo>
                      <a:pt x="624" y="283"/>
                    </a:lnTo>
                    <a:lnTo>
                      <a:pt x="681" y="283"/>
                    </a:lnTo>
                    <a:lnTo>
                      <a:pt x="681" y="340"/>
                    </a:lnTo>
                    <a:lnTo>
                      <a:pt x="737" y="340"/>
                    </a:lnTo>
                    <a:lnTo>
                      <a:pt x="737" y="397"/>
                    </a:lnTo>
                    <a:lnTo>
                      <a:pt x="851" y="397"/>
                    </a:lnTo>
                    <a:lnTo>
                      <a:pt x="851" y="453"/>
                    </a:lnTo>
                    <a:lnTo>
                      <a:pt x="907" y="453"/>
                    </a:lnTo>
                    <a:lnTo>
                      <a:pt x="907" y="510"/>
                    </a:lnTo>
                    <a:lnTo>
                      <a:pt x="1021" y="510"/>
                    </a:lnTo>
                    <a:lnTo>
                      <a:pt x="1021" y="453"/>
                    </a:lnTo>
                    <a:lnTo>
                      <a:pt x="1077" y="453"/>
                    </a:lnTo>
                    <a:lnTo>
                      <a:pt x="1077" y="397"/>
                    </a:lnTo>
                    <a:lnTo>
                      <a:pt x="1021" y="397"/>
                    </a:lnTo>
                    <a:lnTo>
                      <a:pt x="1021" y="283"/>
                    </a:lnTo>
                    <a:lnTo>
                      <a:pt x="1077" y="283"/>
                    </a:lnTo>
                    <a:lnTo>
                      <a:pt x="1077" y="340"/>
                    </a:lnTo>
                    <a:lnTo>
                      <a:pt x="1361" y="340"/>
                    </a:lnTo>
                    <a:lnTo>
                      <a:pt x="1361" y="453"/>
                    </a:lnTo>
                    <a:lnTo>
                      <a:pt x="1418" y="453"/>
                    </a:lnTo>
                    <a:lnTo>
                      <a:pt x="1418" y="624"/>
                    </a:lnTo>
                    <a:lnTo>
                      <a:pt x="1531" y="624"/>
                    </a:lnTo>
                    <a:lnTo>
                      <a:pt x="1588" y="624"/>
                    </a:lnTo>
                    <a:lnTo>
                      <a:pt x="1588" y="680"/>
                    </a:lnTo>
                    <a:lnTo>
                      <a:pt x="1644" y="680"/>
                    </a:lnTo>
                    <a:lnTo>
                      <a:pt x="1644" y="794"/>
                    </a:lnTo>
                    <a:lnTo>
                      <a:pt x="1815" y="794"/>
                    </a:lnTo>
                    <a:lnTo>
                      <a:pt x="1815" y="850"/>
                    </a:lnTo>
                    <a:lnTo>
                      <a:pt x="1928" y="850"/>
                    </a:lnTo>
                    <a:lnTo>
                      <a:pt x="1928" y="907"/>
                    </a:lnTo>
                    <a:lnTo>
                      <a:pt x="1871" y="907"/>
                    </a:lnTo>
                    <a:lnTo>
                      <a:pt x="1871" y="964"/>
                    </a:lnTo>
                    <a:lnTo>
                      <a:pt x="1928" y="964"/>
                    </a:lnTo>
                    <a:lnTo>
                      <a:pt x="1928" y="1077"/>
                    </a:lnTo>
                    <a:lnTo>
                      <a:pt x="2041" y="1077"/>
                    </a:lnTo>
                    <a:lnTo>
                      <a:pt x="2041" y="1304"/>
                    </a:lnTo>
                    <a:lnTo>
                      <a:pt x="1985" y="1304"/>
                    </a:lnTo>
                    <a:lnTo>
                      <a:pt x="1985" y="1417"/>
                    </a:lnTo>
                    <a:lnTo>
                      <a:pt x="1871" y="1417"/>
                    </a:lnTo>
                    <a:lnTo>
                      <a:pt x="1871" y="1531"/>
                    </a:lnTo>
                    <a:lnTo>
                      <a:pt x="1758" y="1531"/>
                    </a:lnTo>
                    <a:lnTo>
                      <a:pt x="1758" y="1587"/>
                    </a:lnTo>
                    <a:lnTo>
                      <a:pt x="1701" y="1587"/>
                    </a:lnTo>
                    <a:lnTo>
                      <a:pt x="1701" y="1701"/>
                    </a:lnTo>
                    <a:lnTo>
                      <a:pt x="1588" y="1701"/>
                    </a:lnTo>
                    <a:lnTo>
                      <a:pt x="1588" y="1644"/>
                    </a:lnTo>
                    <a:lnTo>
                      <a:pt x="1588" y="1587"/>
                    </a:lnTo>
                    <a:lnTo>
                      <a:pt x="1248" y="1587"/>
                    </a:lnTo>
                    <a:lnTo>
                      <a:pt x="1248" y="1531"/>
                    </a:lnTo>
                    <a:lnTo>
                      <a:pt x="907" y="1531"/>
                    </a:lnTo>
                    <a:lnTo>
                      <a:pt x="907" y="1701"/>
                    </a:lnTo>
                    <a:lnTo>
                      <a:pt x="794" y="1701"/>
                    </a:lnTo>
                    <a:lnTo>
                      <a:pt x="794" y="1644"/>
                    </a:lnTo>
                    <a:lnTo>
                      <a:pt x="737" y="1644"/>
                    </a:lnTo>
                    <a:lnTo>
                      <a:pt x="737" y="1531"/>
                    </a:lnTo>
                    <a:lnTo>
                      <a:pt x="624" y="1531"/>
                    </a:lnTo>
                    <a:lnTo>
                      <a:pt x="624" y="1474"/>
                    </a:lnTo>
                    <a:lnTo>
                      <a:pt x="454" y="1474"/>
                    </a:lnTo>
                    <a:lnTo>
                      <a:pt x="454" y="1417"/>
                    </a:lnTo>
                    <a:lnTo>
                      <a:pt x="397" y="1417"/>
                    </a:lnTo>
                    <a:lnTo>
                      <a:pt x="397" y="1247"/>
                    </a:lnTo>
                    <a:lnTo>
                      <a:pt x="340" y="1247"/>
                    </a:lnTo>
                    <a:lnTo>
                      <a:pt x="340" y="1134"/>
                    </a:lnTo>
                    <a:lnTo>
                      <a:pt x="284" y="1134"/>
                    </a:lnTo>
                    <a:lnTo>
                      <a:pt x="284" y="1020"/>
                    </a:lnTo>
                    <a:lnTo>
                      <a:pt x="227" y="1020"/>
                    </a:lnTo>
                    <a:lnTo>
                      <a:pt x="227" y="964"/>
                    </a:lnTo>
                    <a:lnTo>
                      <a:pt x="114" y="964"/>
                    </a:lnTo>
                    <a:lnTo>
                      <a:pt x="114" y="907"/>
                    </a:lnTo>
                    <a:lnTo>
                      <a:pt x="57" y="907"/>
                    </a:lnTo>
                    <a:lnTo>
                      <a:pt x="57" y="850"/>
                    </a:lnTo>
                    <a:lnTo>
                      <a:pt x="0" y="850"/>
                    </a:lnTo>
                    <a:close/>
                  </a:path>
                </a:pathLst>
              </a:custGeom>
              <a:solidFill>
                <a:srgbClr val="99CC00"/>
              </a:soli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26" name="Freeform 7">
                <a:extLst>
                  <a:ext uri="{FF2B5EF4-FFF2-40B4-BE49-F238E27FC236}">
                    <a16:creationId xmlns:a16="http://schemas.microsoft.com/office/drawing/2014/main" id="{95ED5E7B-4FF7-4D1E-8314-8E5397E668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84" y="3578"/>
                <a:ext cx="1474" cy="1815"/>
              </a:xfrm>
              <a:custGeom>
                <a:avLst/>
                <a:gdLst>
                  <a:gd name="T0" fmla="*/ 397 w 1474"/>
                  <a:gd name="T1" fmla="*/ 1531 h 1815"/>
                  <a:gd name="T2" fmla="*/ 397 w 1474"/>
                  <a:gd name="T3" fmla="*/ 1418 h 1815"/>
                  <a:gd name="T4" fmla="*/ 453 w 1474"/>
                  <a:gd name="T5" fmla="*/ 1418 h 1815"/>
                  <a:gd name="T6" fmla="*/ 453 w 1474"/>
                  <a:gd name="T7" fmla="*/ 1191 h 1815"/>
                  <a:gd name="T8" fmla="*/ 340 w 1474"/>
                  <a:gd name="T9" fmla="*/ 1191 h 1815"/>
                  <a:gd name="T10" fmla="*/ 340 w 1474"/>
                  <a:gd name="T11" fmla="*/ 1078 h 1815"/>
                  <a:gd name="T12" fmla="*/ 283 w 1474"/>
                  <a:gd name="T13" fmla="*/ 1078 h 1815"/>
                  <a:gd name="T14" fmla="*/ 283 w 1474"/>
                  <a:gd name="T15" fmla="*/ 1021 h 1815"/>
                  <a:gd name="T16" fmla="*/ 340 w 1474"/>
                  <a:gd name="T17" fmla="*/ 1021 h 1815"/>
                  <a:gd name="T18" fmla="*/ 340 w 1474"/>
                  <a:gd name="T19" fmla="*/ 964 h 1815"/>
                  <a:gd name="T20" fmla="*/ 227 w 1474"/>
                  <a:gd name="T21" fmla="*/ 964 h 1815"/>
                  <a:gd name="T22" fmla="*/ 227 w 1474"/>
                  <a:gd name="T23" fmla="*/ 908 h 1815"/>
                  <a:gd name="T24" fmla="*/ 56 w 1474"/>
                  <a:gd name="T25" fmla="*/ 908 h 1815"/>
                  <a:gd name="T26" fmla="*/ 56 w 1474"/>
                  <a:gd name="T27" fmla="*/ 794 h 1815"/>
                  <a:gd name="T28" fmla="*/ 0 w 1474"/>
                  <a:gd name="T29" fmla="*/ 794 h 1815"/>
                  <a:gd name="T30" fmla="*/ 0 w 1474"/>
                  <a:gd name="T31" fmla="*/ 681 h 1815"/>
                  <a:gd name="T32" fmla="*/ 170 w 1474"/>
                  <a:gd name="T33" fmla="*/ 681 h 1815"/>
                  <a:gd name="T34" fmla="*/ 170 w 1474"/>
                  <a:gd name="T35" fmla="*/ 624 h 1815"/>
                  <a:gd name="T36" fmla="*/ 283 w 1474"/>
                  <a:gd name="T37" fmla="*/ 624 h 1815"/>
                  <a:gd name="T38" fmla="*/ 283 w 1474"/>
                  <a:gd name="T39" fmla="*/ 397 h 1815"/>
                  <a:gd name="T40" fmla="*/ 227 w 1474"/>
                  <a:gd name="T41" fmla="*/ 397 h 1815"/>
                  <a:gd name="T42" fmla="*/ 227 w 1474"/>
                  <a:gd name="T43" fmla="*/ 114 h 1815"/>
                  <a:gd name="T44" fmla="*/ 340 w 1474"/>
                  <a:gd name="T45" fmla="*/ 114 h 1815"/>
                  <a:gd name="T46" fmla="*/ 340 w 1474"/>
                  <a:gd name="T47" fmla="*/ 57 h 1815"/>
                  <a:gd name="T48" fmla="*/ 397 w 1474"/>
                  <a:gd name="T49" fmla="*/ 57 h 1815"/>
                  <a:gd name="T50" fmla="*/ 397 w 1474"/>
                  <a:gd name="T51" fmla="*/ 114 h 1815"/>
                  <a:gd name="T52" fmla="*/ 567 w 1474"/>
                  <a:gd name="T53" fmla="*/ 114 h 1815"/>
                  <a:gd name="T54" fmla="*/ 567 w 1474"/>
                  <a:gd name="T55" fmla="*/ 0 h 1815"/>
                  <a:gd name="T56" fmla="*/ 907 w 1474"/>
                  <a:gd name="T57" fmla="*/ 0 h 1815"/>
                  <a:gd name="T58" fmla="*/ 907 w 1474"/>
                  <a:gd name="T59" fmla="*/ 57 h 1815"/>
                  <a:gd name="T60" fmla="*/ 964 w 1474"/>
                  <a:gd name="T61" fmla="*/ 57 h 1815"/>
                  <a:gd name="T62" fmla="*/ 964 w 1474"/>
                  <a:gd name="T63" fmla="*/ 114 h 1815"/>
                  <a:gd name="T64" fmla="*/ 1020 w 1474"/>
                  <a:gd name="T65" fmla="*/ 114 h 1815"/>
                  <a:gd name="T66" fmla="*/ 1020 w 1474"/>
                  <a:gd name="T67" fmla="*/ 170 h 1815"/>
                  <a:gd name="T68" fmla="*/ 1077 w 1474"/>
                  <a:gd name="T69" fmla="*/ 170 h 1815"/>
                  <a:gd name="T70" fmla="*/ 1077 w 1474"/>
                  <a:gd name="T71" fmla="*/ 227 h 1815"/>
                  <a:gd name="T72" fmla="*/ 1134 w 1474"/>
                  <a:gd name="T73" fmla="*/ 227 h 1815"/>
                  <a:gd name="T74" fmla="*/ 1134 w 1474"/>
                  <a:gd name="T75" fmla="*/ 341 h 1815"/>
                  <a:gd name="T76" fmla="*/ 1191 w 1474"/>
                  <a:gd name="T77" fmla="*/ 341 h 1815"/>
                  <a:gd name="T78" fmla="*/ 1191 w 1474"/>
                  <a:gd name="T79" fmla="*/ 738 h 1815"/>
                  <a:gd name="T80" fmla="*/ 1247 w 1474"/>
                  <a:gd name="T81" fmla="*/ 738 h 1815"/>
                  <a:gd name="T82" fmla="*/ 1247 w 1474"/>
                  <a:gd name="T83" fmla="*/ 794 h 1815"/>
                  <a:gd name="T84" fmla="*/ 1417 w 1474"/>
                  <a:gd name="T85" fmla="*/ 794 h 1815"/>
                  <a:gd name="T86" fmla="*/ 1417 w 1474"/>
                  <a:gd name="T87" fmla="*/ 1248 h 1815"/>
                  <a:gd name="T88" fmla="*/ 1474 w 1474"/>
                  <a:gd name="T89" fmla="*/ 1248 h 1815"/>
                  <a:gd name="T90" fmla="*/ 1474 w 1474"/>
                  <a:gd name="T91" fmla="*/ 1531 h 1815"/>
                  <a:gd name="T92" fmla="*/ 1247 w 1474"/>
                  <a:gd name="T93" fmla="*/ 1531 h 1815"/>
                  <a:gd name="T94" fmla="*/ 1247 w 1474"/>
                  <a:gd name="T95" fmla="*/ 1758 h 1815"/>
                  <a:gd name="T96" fmla="*/ 1134 w 1474"/>
                  <a:gd name="T97" fmla="*/ 1758 h 1815"/>
                  <a:gd name="T98" fmla="*/ 1134 w 1474"/>
                  <a:gd name="T99" fmla="*/ 1701 h 1815"/>
                  <a:gd name="T100" fmla="*/ 850 w 1474"/>
                  <a:gd name="T101" fmla="*/ 1701 h 1815"/>
                  <a:gd name="T102" fmla="*/ 850 w 1474"/>
                  <a:gd name="T103" fmla="*/ 1815 h 1815"/>
                  <a:gd name="T104" fmla="*/ 680 w 1474"/>
                  <a:gd name="T105" fmla="*/ 1815 h 1815"/>
                  <a:gd name="T106" fmla="*/ 680 w 1474"/>
                  <a:gd name="T107" fmla="*/ 1758 h 1815"/>
                  <a:gd name="T108" fmla="*/ 624 w 1474"/>
                  <a:gd name="T109" fmla="*/ 1758 h 1815"/>
                  <a:gd name="T110" fmla="*/ 624 w 1474"/>
                  <a:gd name="T111" fmla="*/ 1701 h 1815"/>
                  <a:gd name="T112" fmla="*/ 567 w 1474"/>
                  <a:gd name="T113" fmla="*/ 1701 h 1815"/>
                  <a:gd name="T114" fmla="*/ 567 w 1474"/>
                  <a:gd name="T115" fmla="*/ 1645 h 1815"/>
                  <a:gd name="T116" fmla="*/ 510 w 1474"/>
                  <a:gd name="T117" fmla="*/ 1645 h 1815"/>
                  <a:gd name="T118" fmla="*/ 510 w 1474"/>
                  <a:gd name="T119" fmla="*/ 1531 h 1815"/>
                  <a:gd name="T120" fmla="*/ 397 w 1474"/>
                  <a:gd name="T121" fmla="*/ 1531 h 1815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0" t="0" r="r" b="b"/>
                <a:pathLst>
                  <a:path w="1474" h="1815">
                    <a:moveTo>
                      <a:pt x="397" y="1531"/>
                    </a:moveTo>
                    <a:lnTo>
                      <a:pt x="397" y="1418"/>
                    </a:lnTo>
                    <a:lnTo>
                      <a:pt x="453" y="1418"/>
                    </a:lnTo>
                    <a:lnTo>
                      <a:pt x="453" y="1191"/>
                    </a:lnTo>
                    <a:lnTo>
                      <a:pt x="340" y="1191"/>
                    </a:lnTo>
                    <a:lnTo>
                      <a:pt x="340" y="1078"/>
                    </a:lnTo>
                    <a:lnTo>
                      <a:pt x="283" y="1078"/>
                    </a:lnTo>
                    <a:lnTo>
                      <a:pt x="283" y="1021"/>
                    </a:lnTo>
                    <a:lnTo>
                      <a:pt x="340" y="1021"/>
                    </a:lnTo>
                    <a:lnTo>
                      <a:pt x="340" y="964"/>
                    </a:lnTo>
                    <a:lnTo>
                      <a:pt x="227" y="964"/>
                    </a:lnTo>
                    <a:lnTo>
                      <a:pt x="227" y="908"/>
                    </a:lnTo>
                    <a:lnTo>
                      <a:pt x="56" y="908"/>
                    </a:lnTo>
                    <a:lnTo>
                      <a:pt x="56" y="794"/>
                    </a:lnTo>
                    <a:lnTo>
                      <a:pt x="0" y="794"/>
                    </a:lnTo>
                    <a:lnTo>
                      <a:pt x="0" y="681"/>
                    </a:lnTo>
                    <a:lnTo>
                      <a:pt x="170" y="681"/>
                    </a:lnTo>
                    <a:lnTo>
                      <a:pt x="170" y="624"/>
                    </a:lnTo>
                    <a:lnTo>
                      <a:pt x="283" y="624"/>
                    </a:lnTo>
                    <a:lnTo>
                      <a:pt x="283" y="397"/>
                    </a:lnTo>
                    <a:lnTo>
                      <a:pt x="227" y="397"/>
                    </a:lnTo>
                    <a:lnTo>
                      <a:pt x="227" y="114"/>
                    </a:lnTo>
                    <a:lnTo>
                      <a:pt x="340" y="114"/>
                    </a:lnTo>
                    <a:lnTo>
                      <a:pt x="340" y="57"/>
                    </a:lnTo>
                    <a:lnTo>
                      <a:pt x="397" y="57"/>
                    </a:lnTo>
                    <a:lnTo>
                      <a:pt x="397" y="114"/>
                    </a:lnTo>
                    <a:lnTo>
                      <a:pt x="567" y="114"/>
                    </a:lnTo>
                    <a:lnTo>
                      <a:pt x="567" y="0"/>
                    </a:lnTo>
                    <a:lnTo>
                      <a:pt x="907" y="0"/>
                    </a:lnTo>
                    <a:lnTo>
                      <a:pt x="907" y="57"/>
                    </a:lnTo>
                    <a:lnTo>
                      <a:pt x="964" y="57"/>
                    </a:lnTo>
                    <a:lnTo>
                      <a:pt x="964" y="114"/>
                    </a:lnTo>
                    <a:lnTo>
                      <a:pt x="1020" y="114"/>
                    </a:lnTo>
                    <a:lnTo>
                      <a:pt x="1020" y="170"/>
                    </a:lnTo>
                    <a:lnTo>
                      <a:pt x="1077" y="170"/>
                    </a:lnTo>
                    <a:lnTo>
                      <a:pt x="1077" y="227"/>
                    </a:lnTo>
                    <a:lnTo>
                      <a:pt x="1134" y="227"/>
                    </a:lnTo>
                    <a:lnTo>
                      <a:pt x="1134" y="341"/>
                    </a:lnTo>
                    <a:lnTo>
                      <a:pt x="1191" y="341"/>
                    </a:lnTo>
                    <a:lnTo>
                      <a:pt x="1191" y="738"/>
                    </a:lnTo>
                    <a:lnTo>
                      <a:pt x="1247" y="738"/>
                    </a:lnTo>
                    <a:lnTo>
                      <a:pt x="1247" y="794"/>
                    </a:lnTo>
                    <a:lnTo>
                      <a:pt x="1417" y="794"/>
                    </a:lnTo>
                    <a:lnTo>
                      <a:pt x="1417" y="1248"/>
                    </a:lnTo>
                    <a:lnTo>
                      <a:pt x="1474" y="1248"/>
                    </a:lnTo>
                    <a:lnTo>
                      <a:pt x="1474" y="1531"/>
                    </a:lnTo>
                    <a:lnTo>
                      <a:pt x="1247" y="1531"/>
                    </a:lnTo>
                    <a:lnTo>
                      <a:pt x="1247" y="1758"/>
                    </a:lnTo>
                    <a:lnTo>
                      <a:pt x="1134" y="1758"/>
                    </a:lnTo>
                    <a:lnTo>
                      <a:pt x="1134" y="1701"/>
                    </a:lnTo>
                    <a:lnTo>
                      <a:pt x="850" y="1701"/>
                    </a:lnTo>
                    <a:lnTo>
                      <a:pt x="850" y="1815"/>
                    </a:lnTo>
                    <a:lnTo>
                      <a:pt x="680" y="1815"/>
                    </a:lnTo>
                    <a:lnTo>
                      <a:pt x="680" y="1758"/>
                    </a:lnTo>
                    <a:lnTo>
                      <a:pt x="624" y="1758"/>
                    </a:lnTo>
                    <a:lnTo>
                      <a:pt x="624" y="1701"/>
                    </a:lnTo>
                    <a:lnTo>
                      <a:pt x="567" y="1701"/>
                    </a:lnTo>
                    <a:lnTo>
                      <a:pt x="567" y="1645"/>
                    </a:lnTo>
                    <a:lnTo>
                      <a:pt x="510" y="1645"/>
                    </a:lnTo>
                    <a:lnTo>
                      <a:pt x="510" y="1531"/>
                    </a:lnTo>
                    <a:lnTo>
                      <a:pt x="397" y="1531"/>
                    </a:lnTo>
                    <a:close/>
                  </a:path>
                </a:pathLst>
              </a:custGeom>
              <a:solidFill>
                <a:srgbClr val="99CC00"/>
              </a:soli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27" name="Freeform 8">
                <a:extLst>
                  <a:ext uri="{FF2B5EF4-FFF2-40B4-BE49-F238E27FC236}">
                    <a16:creationId xmlns:a16="http://schemas.microsoft.com/office/drawing/2014/main" id="{DC809949-89AA-4F91-AD75-689CF12E0D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7" y="517"/>
                <a:ext cx="2268" cy="2268"/>
              </a:xfrm>
              <a:custGeom>
                <a:avLst/>
                <a:gdLst>
                  <a:gd name="T0" fmla="*/ 340 w 2268"/>
                  <a:gd name="T1" fmla="*/ 1814 h 2268"/>
                  <a:gd name="T2" fmla="*/ 397 w 2268"/>
                  <a:gd name="T3" fmla="*/ 1757 h 2268"/>
                  <a:gd name="T4" fmla="*/ 454 w 2268"/>
                  <a:gd name="T5" fmla="*/ 1701 h 2268"/>
                  <a:gd name="T6" fmla="*/ 624 w 2268"/>
                  <a:gd name="T7" fmla="*/ 1644 h 2268"/>
                  <a:gd name="T8" fmla="*/ 681 w 2268"/>
                  <a:gd name="T9" fmla="*/ 1757 h 2268"/>
                  <a:gd name="T10" fmla="*/ 794 w 2268"/>
                  <a:gd name="T11" fmla="*/ 1814 h 2268"/>
                  <a:gd name="T12" fmla="*/ 851 w 2268"/>
                  <a:gd name="T13" fmla="*/ 1871 h 2268"/>
                  <a:gd name="T14" fmla="*/ 964 w 2268"/>
                  <a:gd name="T15" fmla="*/ 1927 h 2268"/>
                  <a:gd name="T16" fmla="*/ 1077 w 2268"/>
                  <a:gd name="T17" fmla="*/ 2041 h 2268"/>
                  <a:gd name="T18" fmla="*/ 1191 w 2268"/>
                  <a:gd name="T19" fmla="*/ 1984 h 2268"/>
                  <a:gd name="T20" fmla="*/ 1248 w 2268"/>
                  <a:gd name="T21" fmla="*/ 2097 h 2268"/>
                  <a:gd name="T22" fmla="*/ 1304 w 2268"/>
                  <a:gd name="T23" fmla="*/ 2211 h 2268"/>
                  <a:gd name="T24" fmla="*/ 1418 w 2268"/>
                  <a:gd name="T25" fmla="*/ 2268 h 2268"/>
                  <a:gd name="T26" fmla="*/ 1474 w 2268"/>
                  <a:gd name="T27" fmla="*/ 2211 h 2268"/>
                  <a:gd name="T28" fmla="*/ 1531 w 2268"/>
                  <a:gd name="T29" fmla="*/ 2097 h 2268"/>
                  <a:gd name="T30" fmla="*/ 1644 w 2268"/>
                  <a:gd name="T31" fmla="*/ 1984 h 2268"/>
                  <a:gd name="T32" fmla="*/ 1588 w 2268"/>
                  <a:gd name="T33" fmla="*/ 1927 h 2268"/>
                  <a:gd name="T34" fmla="*/ 1531 w 2268"/>
                  <a:gd name="T35" fmla="*/ 1871 h 2268"/>
                  <a:gd name="T36" fmla="*/ 1644 w 2268"/>
                  <a:gd name="T37" fmla="*/ 1814 h 2268"/>
                  <a:gd name="T38" fmla="*/ 1701 w 2268"/>
                  <a:gd name="T39" fmla="*/ 1757 h 2268"/>
                  <a:gd name="T40" fmla="*/ 1758 w 2268"/>
                  <a:gd name="T41" fmla="*/ 1587 h 2268"/>
                  <a:gd name="T42" fmla="*/ 2041 w 2268"/>
                  <a:gd name="T43" fmla="*/ 1644 h 2268"/>
                  <a:gd name="T44" fmla="*/ 2155 w 2268"/>
                  <a:gd name="T45" fmla="*/ 1587 h 2268"/>
                  <a:gd name="T46" fmla="*/ 2211 w 2268"/>
                  <a:gd name="T47" fmla="*/ 1360 h 2268"/>
                  <a:gd name="T48" fmla="*/ 2268 w 2268"/>
                  <a:gd name="T49" fmla="*/ 1417 h 2268"/>
                  <a:gd name="T50" fmla="*/ 2155 w 2268"/>
                  <a:gd name="T51" fmla="*/ 1247 h 2268"/>
                  <a:gd name="T52" fmla="*/ 2041 w 2268"/>
                  <a:gd name="T53" fmla="*/ 1304 h 2268"/>
                  <a:gd name="T54" fmla="*/ 1928 w 2268"/>
                  <a:gd name="T55" fmla="*/ 1190 h 2268"/>
                  <a:gd name="T56" fmla="*/ 1985 w 2268"/>
                  <a:gd name="T57" fmla="*/ 1247 h 2268"/>
                  <a:gd name="T58" fmla="*/ 1871 w 2268"/>
                  <a:gd name="T59" fmla="*/ 1304 h 2268"/>
                  <a:gd name="T60" fmla="*/ 1758 w 2268"/>
                  <a:gd name="T61" fmla="*/ 1247 h 2268"/>
                  <a:gd name="T62" fmla="*/ 1701 w 2268"/>
                  <a:gd name="T63" fmla="*/ 1190 h 2268"/>
                  <a:gd name="T64" fmla="*/ 1644 w 2268"/>
                  <a:gd name="T65" fmla="*/ 1077 h 2268"/>
                  <a:gd name="T66" fmla="*/ 1588 w 2268"/>
                  <a:gd name="T67" fmla="*/ 1020 h 2268"/>
                  <a:gd name="T68" fmla="*/ 1531 w 2268"/>
                  <a:gd name="T69" fmla="*/ 963 h 2268"/>
                  <a:gd name="T70" fmla="*/ 1474 w 2268"/>
                  <a:gd name="T71" fmla="*/ 907 h 2268"/>
                  <a:gd name="T72" fmla="*/ 1361 w 2268"/>
                  <a:gd name="T73" fmla="*/ 850 h 2268"/>
                  <a:gd name="T74" fmla="*/ 1191 w 2268"/>
                  <a:gd name="T75" fmla="*/ 793 h 2268"/>
                  <a:gd name="T76" fmla="*/ 1248 w 2268"/>
                  <a:gd name="T77" fmla="*/ 510 h 2268"/>
                  <a:gd name="T78" fmla="*/ 1191 w 2268"/>
                  <a:gd name="T79" fmla="*/ 396 h 2268"/>
                  <a:gd name="T80" fmla="*/ 1134 w 2268"/>
                  <a:gd name="T81" fmla="*/ 340 h 2268"/>
                  <a:gd name="T82" fmla="*/ 1191 w 2268"/>
                  <a:gd name="T83" fmla="*/ 170 h 2268"/>
                  <a:gd name="T84" fmla="*/ 1304 w 2268"/>
                  <a:gd name="T85" fmla="*/ 113 h 2268"/>
                  <a:gd name="T86" fmla="*/ 1248 w 2268"/>
                  <a:gd name="T87" fmla="*/ 56 h 2268"/>
                  <a:gd name="T88" fmla="*/ 1134 w 2268"/>
                  <a:gd name="T89" fmla="*/ 0 h 2268"/>
                  <a:gd name="T90" fmla="*/ 681 w 2268"/>
                  <a:gd name="T91" fmla="*/ 56 h 2268"/>
                  <a:gd name="T92" fmla="*/ 567 w 2268"/>
                  <a:gd name="T93" fmla="*/ 113 h 2268"/>
                  <a:gd name="T94" fmla="*/ 510 w 2268"/>
                  <a:gd name="T95" fmla="*/ 170 h 2268"/>
                  <a:gd name="T96" fmla="*/ 454 w 2268"/>
                  <a:gd name="T97" fmla="*/ 226 h 2268"/>
                  <a:gd name="T98" fmla="*/ 397 w 2268"/>
                  <a:gd name="T99" fmla="*/ 680 h 2268"/>
                  <a:gd name="T100" fmla="*/ 340 w 2268"/>
                  <a:gd name="T101" fmla="*/ 737 h 2268"/>
                  <a:gd name="T102" fmla="*/ 113 w 2268"/>
                  <a:gd name="T103" fmla="*/ 850 h 2268"/>
                  <a:gd name="T104" fmla="*/ 57 w 2268"/>
                  <a:gd name="T105" fmla="*/ 1134 h 2268"/>
                  <a:gd name="T106" fmla="*/ 0 w 2268"/>
                  <a:gd name="T107" fmla="*/ 1417 h 2268"/>
                  <a:gd name="T108" fmla="*/ 57 w 2268"/>
                  <a:gd name="T109" fmla="*/ 1474 h 2268"/>
                  <a:gd name="T110" fmla="*/ 113 w 2268"/>
                  <a:gd name="T111" fmla="*/ 1587 h 2268"/>
                  <a:gd name="T112" fmla="*/ 227 w 2268"/>
                  <a:gd name="T113" fmla="*/ 1644 h 2268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2268" h="2268">
                    <a:moveTo>
                      <a:pt x="227" y="1814"/>
                    </a:moveTo>
                    <a:lnTo>
                      <a:pt x="340" y="1814"/>
                    </a:lnTo>
                    <a:lnTo>
                      <a:pt x="340" y="1757"/>
                    </a:lnTo>
                    <a:lnTo>
                      <a:pt x="397" y="1757"/>
                    </a:lnTo>
                    <a:lnTo>
                      <a:pt x="397" y="1701"/>
                    </a:lnTo>
                    <a:lnTo>
                      <a:pt x="454" y="1701"/>
                    </a:lnTo>
                    <a:lnTo>
                      <a:pt x="454" y="1644"/>
                    </a:lnTo>
                    <a:lnTo>
                      <a:pt x="624" y="1644"/>
                    </a:lnTo>
                    <a:lnTo>
                      <a:pt x="624" y="1757"/>
                    </a:lnTo>
                    <a:lnTo>
                      <a:pt x="681" y="1757"/>
                    </a:lnTo>
                    <a:lnTo>
                      <a:pt x="681" y="1814"/>
                    </a:lnTo>
                    <a:lnTo>
                      <a:pt x="794" y="1814"/>
                    </a:lnTo>
                    <a:lnTo>
                      <a:pt x="794" y="1871"/>
                    </a:lnTo>
                    <a:lnTo>
                      <a:pt x="851" y="1871"/>
                    </a:lnTo>
                    <a:lnTo>
                      <a:pt x="851" y="1927"/>
                    </a:lnTo>
                    <a:lnTo>
                      <a:pt x="964" y="1927"/>
                    </a:lnTo>
                    <a:lnTo>
                      <a:pt x="964" y="2041"/>
                    </a:lnTo>
                    <a:lnTo>
                      <a:pt x="1077" y="2041"/>
                    </a:lnTo>
                    <a:lnTo>
                      <a:pt x="1077" y="1984"/>
                    </a:lnTo>
                    <a:lnTo>
                      <a:pt x="1191" y="1984"/>
                    </a:lnTo>
                    <a:lnTo>
                      <a:pt x="1191" y="2097"/>
                    </a:lnTo>
                    <a:lnTo>
                      <a:pt x="1248" y="2097"/>
                    </a:lnTo>
                    <a:lnTo>
                      <a:pt x="1248" y="2211"/>
                    </a:lnTo>
                    <a:lnTo>
                      <a:pt x="1304" y="2211"/>
                    </a:lnTo>
                    <a:lnTo>
                      <a:pt x="1304" y="2268"/>
                    </a:lnTo>
                    <a:lnTo>
                      <a:pt x="1418" y="2268"/>
                    </a:lnTo>
                    <a:lnTo>
                      <a:pt x="1418" y="2211"/>
                    </a:lnTo>
                    <a:lnTo>
                      <a:pt x="1474" y="2211"/>
                    </a:lnTo>
                    <a:lnTo>
                      <a:pt x="1474" y="2097"/>
                    </a:lnTo>
                    <a:lnTo>
                      <a:pt x="1531" y="2097"/>
                    </a:lnTo>
                    <a:lnTo>
                      <a:pt x="1531" y="1984"/>
                    </a:lnTo>
                    <a:lnTo>
                      <a:pt x="1644" y="1984"/>
                    </a:lnTo>
                    <a:lnTo>
                      <a:pt x="1644" y="1927"/>
                    </a:lnTo>
                    <a:lnTo>
                      <a:pt x="1588" y="1927"/>
                    </a:lnTo>
                    <a:lnTo>
                      <a:pt x="1588" y="1871"/>
                    </a:lnTo>
                    <a:lnTo>
                      <a:pt x="1531" y="1871"/>
                    </a:lnTo>
                    <a:lnTo>
                      <a:pt x="1531" y="1814"/>
                    </a:lnTo>
                    <a:lnTo>
                      <a:pt x="1644" y="1814"/>
                    </a:lnTo>
                    <a:lnTo>
                      <a:pt x="1644" y="1757"/>
                    </a:lnTo>
                    <a:lnTo>
                      <a:pt x="1701" y="1757"/>
                    </a:lnTo>
                    <a:lnTo>
                      <a:pt x="1701" y="1587"/>
                    </a:lnTo>
                    <a:lnTo>
                      <a:pt x="1758" y="1587"/>
                    </a:lnTo>
                    <a:lnTo>
                      <a:pt x="1758" y="1644"/>
                    </a:lnTo>
                    <a:lnTo>
                      <a:pt x="2041" y="1644"/>
                    </a:lnTo>
                    <a:lnTo>
                      <a:pt x="2041" y="1587"/>
                    </a:lnTo>
                    <a:lnTo>
                      <a:pt x="2155" y="1587"/>
                    </a:lnTo>
                    <a:lnTo>
                      <a:pt x="2155" y="1360"/>
                    </a:lnTo>
                    <a:lnTo>
                      <a:pt x="2211" y="1360"/>
                    </a:lnTo>
                    <a:lnTo>
                      <a:pt x="2211" y="1417"/>
                    </a:lnTo>
                    <a:lnTo>
                      <a:pt x="2268" y="1417"/>
                    </a:lnTo>
                    <a:lnTo>
                      <a:pt x="2268" y="1247"/>
                    </a:lnTo>
                    <a:lnTo>
                      <a:pt x="2155" y="1247"/>
                    </a:lnTo>
                    <a:lnTo>
                      <a:pt x="2155" y="1304"/>
                    </a:lnTo>
                    <a:lnTo>
                      <a:pt x="2041" y="1304"/>
                    </a:lnTo>
                    <a:lnTo>
                      <a:pt x="2041" y="1190"/>
                    </a:lnTo>
                    <a:lnTo>
                      <a:pt x="1928" y="1190"/>
                    </a:lnTo>
                    <a:lnTo>
                      <a:pt x="1928" y="1247"/>
                    </a:lnTo>
                    <a:lnTo>
                      <a:pt x="1985" y="1247"/>
                    </a:lnTo>
                    <a:lnTo>
                      <a:pt x="1985" y="1304"/>
                    </a:lnTo>
                    <a:lnTo>
                      <a:pt x="1871" y="1304"/>
                    </a:lnTo>
                    <a:lnTo>
                      <a:pt x="1871" y="1247"/>
                    </a:lnTo>
                    <a:lnTo>
                      <a:pt x="1758" y="1247"/>
                    </a:lnTo>
                    <a:lnTo>
                      <a:pt x="1758" y="1190"/>
                    </a:lnTo>
                    <a:lnTo>
                      <a:pt x="1701" y="1190"/>
                    </a:lnTo>
                    <a:lnTo>
                      <a:pt x="1701" y="1077"/>
                    </a:lnTo>
                    <a:lnTo>
                      <a:pt x="1644" y="1077"/>
                    </a:lnTo>
                    <a:lnTo>
                      <a:pt x="1644" y="1020"/>
                    </a:lnTo>
                    <a:lnTo>
                      <a:pt x="1588" y="1020"/>
                    </a:lnTo>
                    <a:lnTo>
                      <a:pt x="1588" y="963"/>
                    </a:lnTo>
                    <a:lnTo>
                      <a:pt x="1531" y="963"/>
                    </a:lnTo>
                    <a:lnTo>
                      <a:pt x="1531" y="907"/>
                    </a:lnTo>
                    <a:lnTo>
                      <a:pt x="1474" y="907"/>
                    </a:lnTo>
                    <a:lnTo>
                      <a:pt x="1474" y="850"/>
                    </a:lnTo>
                    <a:lnTo>
                      <a:pt x="1361" y="850"/>
                    </a:lnTo>
                    <a:lnTo>
                      <a:pt x="1361" y="793"/>
                    </a:lnTo>
                    <a:lnTo>
                      <a:pt x="1191" y="793"/>
                    </a:lnTo>
                    <a:lnTo>
                      <a:pt x="1191" y="510"/>
                    </a:lnTo>
                    <a:lnTo>
                      <a:pt x="1248" y="510"/>
                    </a:lnTo>
                    <a:lnTo>
                      <a:pt x="1248" y="396"/>
                    </a:lnTo>
                    <a:lnTo>
                      <a:pt x="1191" y="396"/>
                    </a:lnTo>
                    <a:lnTo>
                      <a:pt x="1191" y="340"/>
                    </a:lnTo>
                    <a:lnTo>
                      <a:pt x="1134" y="340"/>
                    </a:lnTo>
                    <a:lnTo>
                      <a:pt x="1134" y="170"/>
                    </a:lnTo>
                    <a:lnTo>
                      <a:pt x="1191" y="170"/>
                    </a:lnTo>
                    <a:lnTo>
                      <a:pt x="1191" y="113"/>
                    </a:lnTo>
                    <a:lnTo>
                      <a:pt x="1304" y="113"/>
                    </a:lnTo>
                    <a:lnTo>
                      <a:pt x="1304" y="56"/>
                    </a:lnTo>
                    <a:lnTo>
                      <a:pt x="1248" y="56"/>
                    </a:lnTo>
                    <a:lnTo>
                      <a:pt x="1248" y="0"/>
                    </a:lnTo>
                    <a:lnTo>
                      <a:pt x="1134" y="0"/>
                    </a:lnTo>
                    <a:lnTo>
                      <a:pt x="1134" y="56"/>
                    </a:lnTo>
                    <a:lnTo>
                      <a:pt x="681" y="56"/>
                    </a:lnTo>
                    <a:lnTo>
                      <a:pt x="681" y="113"/>
                    </a:lnTo>
                    <a:lnTo>
                      <a:pt x="567" y="113"/>
                    </a:lnTo>
                    <a:lnTo>
                      <a:pt x="567" y="170"/>
                    </a:lnTo>
                    <a:lnTo>
                      <a:pt x="510" y="170"/>
                    </a:lnTo>
                    <a:lnTo>
                      <a:pt x="510" y="226"/>
                    </a:lnTo>
                    <a:lnTo>
                      <a:pt x="454" y="226"/>
                    </a:lnTo>
                    <a:lnTo>
                      <a:pt x="454" y="680"/>
                    </a:lnTo>
                    <a:lnTo>
                      <a:pt x="397" y="680"/>
                    </a:lnTo>
                    <a:lnTo>
                      <a:pt x="397" y="737"/>
                    </a:lnTo>
                    <a:lnTo>
                      <a:pt x="340" y="737"/>
                    </a:lnTo>
                    <a:lnTo>
                      <a:pt x="340" y="850"/>
                    </a:lnTo>
                    <a:lnTo>
                      <a:pt x="113" y="850"/>
                    </a:lnTo>
                    <a:lnTo>
                      <a:pt x="113" y="1134"/>
                    </a:lnTo>
                    <a:lnTo>
                      <a:pt x="57" y="1134"/>
                    </a:lnTo>
                    <a:lnTo>
                      <a:pt x="57" y="1417"/>
                    </a:lnTo>
                    <a:lnTo>
                      <a:pt x="0" y="1417"/>
                    </a:lnTo>
                    <a:lnTo>
                      <a:pt x="0" y="1474"/>
                    </a:lnTo>
                    <a:lnTo>
                      <a:pt x="57" y="1474"/>
                    </a:lnTo>
                    <a:lnTo>
                      <a:pt x="57" y="1587"/>
                    </a:lnTo>
                    <a:lnTo>
                      <a:pt x="113" y="1587"/>
                    </a:lnTo>
                    <a:lnTo>
                      <a:pt x="113" y="1644"/>
                    </a:lnTo>
                    <a:lnTo>
                      <a:pt x="227" y="1644"/>
                    </a:lnTo>
                    <a:lnTo>
                      <a:pt x="227" y="1814"/>
                    </a:lnTo>
                    <a:close/>
                  </a:path>
                </a:pathLst>
              </a:custGeom>
              <a:solidFill>
                <a:srgbClr val="99CC00"/>
              </a:soli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28" name="Freeform 9">
                <a:extLst>
                  <a:ext uri="{FF2B5EF4-FFF2-40B4-BE49-F238E27FC236}">
                    <a16:creationId xmlns:a16="http://schemas.microsoft.com/office/drawing/2014/main" id="{4EF4897B-9C1F-4350-BB4B-72532104CB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70" y="2331"/>
                <a:ext cx="1191" cy="1304"/>
              </a:xfrm>
              <a:custGeom>
                <a:avLst/>
                <a:gdLst>
                  <a:gd name="T0" fmla="*/ 1191 w 1191"/>
                  <a:gd name="T1" fmla="*/ 1304 h 1304"/>
                  <a:gd name="T2" fmla="*/ 1191 w 1191"/>
                  <a:gd name="T3" fmla="*/ 1247 h 1304"/>
                  <a:gd name="T4" fmla="*/ 1134 w 1191"/>
                  <a:gd name="T5" fmla="*/ 1247 h 1304"/>
                  <a:gd name="T6" fmla="*/ 1134 w 1191"/>
                  <a:gd name="T7" fmla="*/ 1191 h 1304"/>
                  <a:gd name="T8" fmla="*/ 1078 w 1191"/>
                  <a:gd name="T9" fmla="*/ 1191 h 1304"/>
                  <a:gd name="T10" fmla="*/ 1078 w 1191"/>
                  <a:gd name="T11" fmla="*/ 1077 h 1304"/>
                  <a:gd name="T12" fmla="*/ 1021 w 1191"/>
                  <a:gd name="T13" fmla="*/ 1077 h 1304"/>
                  <a:gd name="T14" fmla="*/ 1021 w 1191"/>
                  <a:gd name="T15" fmla="*/ 964 h 1304"/>
                  <a:gd name="T16" fmla="*/ 964 w 1191"/>
                  <a:gd name="T17" fmla="*/ 964 h 1304"/>
                  <a:gd name="T18" fmla="*/ 964 w 1191"/>
                  <a:gd name="T19" fmla="*/ 907 h 1304"/>
                  <a:gd name="T20" fmla="*/ 851 w 1191"/>
                  <a:gd name="T21" fmla="*/ 907 h 1304"/>
                  <a:gd name="T22" fmla="*/ 851 w 1191"/>
                  <a:gd name="T23" fmla="*/ 850 h 1304"/>
                  <a:gd name="T24" fmla="*/ 794 w 1191"/>
                  <a:gd name="T25" fmla="*/ 850 h 1304"/>
                  <a:gd name="T26" fmla="*/ 794 w 1191"/>
                  <a:gd name="T27" fmla="*/ 794 h 1304"/>
                  <a:gd name="T28" fmla="*/ 794 w 1191"/>
                  <a:gd name="T29" fmla="*/ 737 h 1304"/>
                  <a:gd name="T30" fmla="*/ 851 w 1191"/>
                  <a:gd name="T31" fmla="*/ 737 h 1304"/>
                  <a:gd name="T32" fmla="*/ 851 w 1191"/>
                  <a:gd name="T33" fmla="*/ 680 h 1304"/>
                  <a:gd name="T34" fmla="*/ 794 w 1191"/>
                  <a:gd name="T35" fmla="*/ 680 h 1304"/>
                  <a:gd name="T36" fmla="*/ 794 w 1191"/>
                  <a:gd name="T37" fmla="*/ 624 h 1304"/>
                  <a:gd name="T38" fmla="*/ 738 w 1191"/>
                  <a:gd name="T39" fmla="*/ 624 h 1304"/>
                  <a:gd name="T40" fmla="*/ 738 w 1191"/>
                  <a:gd name="T41" fmla="*/ 510 h 1304"/>
                  <a:gd name="T42" fmla="*/ 681 w 1191"/>
                  <a:gd name="T43" fmla="*/ 510 h 1304"/>
                  <a:gd name="T44" fmla="*/ 681 w 1191"/>
                  <a:gd name="T45" fmla="*/ 397 h 1304"/>
                  <a:gd name="T46" fmla="*/ 567 w 1191"/>
                  <a:gd name="T47" fmla="*/ 397 h 1304"/>
                  <a:gd name="T48" fmla="*/ 567 w 1191"/>
                  <a:gd name="T49" fmla="*/ 283 h 1304"/>
                  <a:gd name="T50" fmla="*/ 511 w 1191"/>
                  <a:gd name="T51" fmla="*/ 283 h 1304"/>
                  <a:gd name="T52" fmla="*/ 511 w 1191"/>
                  <a:gd name="T53" fmla="*/ 227 h 1304"/>
                  <a:gd name="T54" fmla="*/ 454 w 1191"/>
                  <a:gd name="T55" fmla="*/ 227 h 1304"/>
                  <a:gd name="T56" fmla="*/ 454 w 1191"/>
                  <a:gd name="T57" fmla="*/ 113 h 1304"/>
                  <a:gd name="T58" fmla="*/ 397 w 1191"/>
                  <a:gd name="T59" fmla="*/ 113 h 1304"/>
                  <a:gd name="T60" fmla="*/ 397 w 1191"/>
                  <a:gd name="T61" fmla="*/ 57 h 1304"/>
                  <a:gd name="T62" fmla="*/ 341 w 1191"/>
                  <a:gd name="T63" fmla="*/ 57 h 1304"/>
                  <a:gd name="T64" fmla="*/ 341 w 1191"/>
                  <a:gd name="T65" fmla="*/ 0 h 1304"/>
                  <a:gd name="T66" fmla="*/ 284 w 1191"/>
                  <a:gd name="T67" fmla="*/ 0 h 1304"/>
                  <a:gd name="T68" fmla="*/ 284 w 1191"/>
                  <a:gd name="T69" fmla="*/ 340 h 1304"/>
                  <a:gd name="T70" fmla="*/ 227 w 1191"/>
                  <a:gd name="T71" fmla="*/ 340 h 1304"/>
                  <a:gd name="T72" fmla="*/ 227 w 1191"/>
                  <a:gd name="T73" fmla="*/ 397 h 1304"/>
                  <a:gd name="T74" fmla="*/ 114 w 1191"/>
                  <a:gd name="T75" fmla="*/ 397 h 1304"/>
                  <a:gd name="T76" fmla="*/ 114 w 1191"/>
                  <a:gd name="T77" fmla="*/ 454 h 1304"/>
                  <a:gd name="T78" fmla="*/ 0 w 1191"/>
                  <a:gd name="T79" fmla="*/ 454 h 1304"/>
                  <a:gd name="T80" fmla="*/ 0 w 1191"/>
                  <a:gd name="T81" fmla="*/ 680 h 1304"/>
                  <a:gd name="T82" fmla="*/ 57 w 1191"/>
                  <a:gd name="T83" fmla="*/ 680 h 1304"/>
                  <a:gd name="T84" fmla="*/ 57 w 1191"/>
                  <a:gd name="T85" fmla="*/ 964 h 1304"/>
                  <a:gd name="T86" fmla="*/ 227 w 1191"/>
                  <a:gd name="T87" fmla="*/ 964 h 1304"/>
                  <a:gd name="T88" fmla="*/ 227 w 1191"/>
                  <a:gd name="T89" fmla="*/ 1021 h 1304"/>
                  <a:gd name="T90" fmla="*/ 284 w 1191"/>
                  <a:gd name="T91" fmla="*/ 1021 h 1304"/>
                  <a:gd name="T92" fmla="*/ 284 w 1191"/>
                  <a:gd name="T93" fmla="*/ 1077 h 1304"/>
                  <a:gd name="T94" fmla="*/ 397 w 1191"/>
                  <a:gd name="T95" fmla="*/ 1077 h 1304"/>
                  <a:gd name="T96" fmla="*/ 397 w 1191"/>
                  <a:gd name="T97" fmla="*/ 1134 h 1304"/>
                  <a:gd name="T98" fmla="*/ 567 w 1191"/>
                  <a:gd name="T99" fmla="*/ 1134 h 1304"/>
                  <a:gd name="T100" fmla="*/ 567 w 1191"/>
                  <a:gd name="T101" fmla="*/ 1191 h 1304"/>
                  <a:gd name="T102" fmla="*/ 681 w 1191"/>
                  <a:gd name="T103" fmla="*/ 1191 h 1304"/>
                  <a:gd name="T104" fmla="*/ 681 w 1191"/>
                  <a:gd name="T105" fmla="*/ 1247 h 1304"/>
                  <a:gd name="T106" fmla="*/ 1021 w 1191"/>
                  <a:gd name="T107" fmla="*/ 1247 h 1304"/>
                  <a:gd name="T108" fmla="*/ 1021 w 1191"/>
                  <a:gd name="T109" fmla="*/ 1304 h 1304"/>
                  <a:gd name="T110" fmla="*/ 1191 w 1191"/>
                  <a:gd name="T111" fmla="*/ 1304 h 1304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0" t="0" r="r" b="b"/>
                <a:pathLst>
                  <a:path w="1191" h="1304">
                    <a:moveTo>
                      <a:pt x="1191" y="1304"/>
                    </a:moveTo>
                    <a:lnTo>
                      <a:pt x="1191" y="1247"/>
                    </a:lnTo>
                    <a:lnTo>
                      <a:pt x="1134" y="1247"/>
                    </a:lnTo>
                    <a:lnTo>
                      <a:pt x="1134" y="1191"/>
                    </a:lnTo>
                    <a:lnTo>
                      <a:pt x="1078" y="1191"/>
                    </a:lnTo>
                    <a:lnTo>
                      <a:pt x="1078" y="1077"/>
                    </a:lnTo>
                    <a:lnTo>
                      <a:pt x="1021" y="1077"/>
                    </a:lnTo>
                    <a:lnTo>
                      <a:pt x="1021" y="964"/>
                    </a:lnTo>
                    <a:lnTo>
                      <a:pt x="964" y="964"/>
                    </a:lnTo>
                    <a:lnTo>
                      <a:pt x="964" y="907"/>
                    </a:lnTo>
                    <a:lnTo>
                      <a:pt x="851" y="907"/>
                    </a:lnTo>
                    <a:lnTo>
                      <a:pt x="851" y="850"/>
                    </a:lnTo>
                    <a:lnTo>
                      <a:pt x="794" y="850"/>
                    </a:lnTo>
                    <a:lnTo>
                      <a:pt x="794" y="794"/>
                    </a:lnTo>
                    <a:lnTo>
                      <a:pt x="794" y="737"/>
                    </a:lnTo>
                    <a:lnTo>
                      <a:pt x="851" y="737"/>
                    </a:lnTo>
                    <a:lnTo>
                      <a:pt x="851" y="680"/>
                    </a:lnTo>
                    <a:lnTo>
                      <a:pt x="794" y="680"/>
                    </a:lnTo>
                    <a:lnTo>
                      <a:pt x="794" y="624"/>
                    </a:lnTo>
                    <a:lnTo>
                      <a:pt x="738" y="624"/>
                    </a:lnTo>
                    <a:lnTo>
                      <a:pt x="738" y="510"/>
                    </a:lnTo>
                    <a:lnTo>
                      <a:pt x="681" y="510"/>
                    </a:lnTo>
                    <a:lnTo>
                      <a:pt x="681" y="397"/>
                    </a:lnTo>
                    <a:lnTo>
                      <a:pt x="567" y="397"/>
                    </a:lnTo>
                    <a:lnTo>
                      <a:pt x="567" y="283"/>
                    </a:lnTo>
                    <a:lnTo>
                      <a:pt x="511" y="283"/>
                    </a:lnTo>
                    <a:lnTo>
                      <a:pt x="511" y="227"/>
                    </a:lnTo>
                    <a:lnTo>
                      <a:pt x="454" y="227"/>
                    </a:lnTo>
                    <a:lnTo>
                      <a:pt x="454" y="113"/>
                    </a:lnTo>
                    <a:lnTo>
                      <a:pt x="397" y="113"/>
                    </a:lnTo>
                    <a:lnTo>
                      <a:pt x="397" y="57"/>
                    </a:lnTo>
                    <a:lnTo>
                      <a:pt x="341" y="57"/>
                    </a:lnTo>
                    <a:lnTo>
                      <a:pt x="341" y="0"/>
                    </a:lnTo>
                    <a:lnTo>
                      <a:pt x="284" y="0"/>
                    </a:lnTo>
                    <a:lnTo>
                      <a:pt x="284" y="340"/>
                    </a:lnTo>
                    <a:lnTo>
                      <a:pt x="227" y="340"/>
                    </a:lnTo>
                    <a:lnTo>
                      <a:pt x="227" y="397"/>
                    </a:lnTo>
                    <a:lnTo>
                      <a:pt x="114" y="397"/>
                    </a:lnTo>
                    <a:lnTo>
                      <a:pt x="114" y="454"/>
                    </a:lnTo>
                    <a:lnTo>
                      <a:pt x="0" y="454"/>
                    </a:lnTo>
                    <a:lnTo>
                      <a:pt x="0" y="680"/>
                    </a:lnTo>
                    <a:lnTo>
                      <a:pt x="57" y="680"/>
                    </a:lnTo>
                    <a:lnTo>
                      <a:pt x="57" y="964"/>
                    </a:lnTo>
                    <a:lnTo>
                      <a:pt x="227" y="964"/>
                    </a:lnTo>
                    <a:lnTo>
                      <a:pt x="227" y="1021"/>
                    </a:lnTo>
                    <a:lnTo>
                      <a:pt x="284" y="1021"/>
                    </a:lnTo>
                    <a:lnTo>
                      <a:pt x="284" y="1077"/>
                    </a:lnTo>
                    <a:lnTo>
                      <a:pt x="397" y="1077"/>
                    </a:lnTo>
                    <a:lnTo>
                      <a:pt x="397" y="1134"/>
                    </a:lnTo>
                    <a:lnTo>
                      <a:pt x="567" y="1134"/>
                    </a:lnTo>
                    <a:lnTo>
                      <a:pt x="567" y="1191"/>
                    </a:lnTo>
                    <a:lnTo>
                      <a:pt x="681" y="1191"/>
                    </a:lnTo>
                    <a:lnTo>
                      <a:pt x="681" y="1247"/>
                    </a:lnTo>
                    <a:lnTo>
                      <a:pt x="1021" y="1247"/>
                    </a:lnTo>
                    <a:lnTo>
                      <a:pt x="1021" y="1304"/>
                    </a:lnTo>
                    <a:lnTo>
                      <a:pt x="1191" y="1304"/>
                    </a:lnTo>
                    <a:close/>
                  </a:path>
                </a:pathLst>
              </a:custGeom>
              <a:solidFill>
                <a:srgbClr val="99CC00"/>
              </a:soli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29" name="Freeform 10">
                <a:extLst>
                  <a:ext uri="{FF2B5EF4-FFF2-40B4-BE49-F238E27FC236}">
                    <a16:creationId xmlns:a16="http://schemas.microsoft.com/office/drawing/2014/main" id="{6C77D383-FB28-4265-BD13-1E947AFC90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61" y="573"/>
                <a:ext cx="1815" cy="1645"/>
              </a:xfrm>
              <a:custGeom>
                <a:avLst/>
                <a:gdLst>
                  <a:gd name="T0" fmla="*/ 964 w 1815"/>
                  <a:gd name="T1" fmla="*/ 1588 h 1645"/>
                  <a:gd name="T2" fmla="*/ 1021 w 1815"/>
                  <a:gd name="T3" fmla="*/ 1645 h 1645"/>
                  <a:gd name="T4" fmla="*/ 1134 w 1815"/>
                  <a:gd name="T5" fmla="*/ 1531 h 1645"/>
                  <a:gd name="T6" fmla="*/ 1248 w 1815"/>
                  <a:gd name="T7" fmla="*/ 1474 h 1645"/>
                  <a:gd name="T8" fmla="*/ 1588 w 1815"/>
                  <a:gd name="T9" fmla="*/ 1531 h 1645"/>
                  <a:gd name="T10" fmla="*/ 1701 w 1815"/>
                  <a:gd name="T11" fmla="*/ 1474 h 1645"/>
                  <a:gd name="T12" fmla="*/ 1758 w 1815"/>
                  <a:gd name="T13" fmla="*/ 1361 h 1645"/>
                  <a:gd name="T14" fmla="*/ 1815 w 1815"/>
                  <a:gd name="T15" fmla="*/ 1304 h 1645"/>
                  <a:gd name="T16" fmla="*/ 1758 w 1815"/>
                  <a:gd name="T17" fmla="*/ 1021 h 1645"/>
                  <a:gd name="T18" fmla="*/ 1815 w 1815"/>
                  <a:gd name="T19" fmla="*/ 907 h 1645"/>
                  <a:gd name="T20" fmla="*/ 1531 w 1815"/>
                  <a:gd name="T21" fmla="*/ 851 h 1645"/>
                  <a:gd name="T22" fmla="*/ 1474 w 1815"/>
                  <a:gd name="T23" fmla="*/ 567 h 1645"/>
                  <a:gd name="T24" fmla="*/ 1304 w 1815"/>
                  <a:gd name="T25" fmla="*/ 511 h 1645"/>
                  <a:gd name="T26" fmla="*/ 1248 w 1815"/>
                  <a:gd name="T27" fmla="*/ 397 h 1645"/>
                  <a:gd name="T28" fmla="*/ 1191 w 1815"/>
                  <a:gd name="T29" fmla="*/ 340 h 1645"/>
                  <a:gd name="T30" fmla="*/ 1021 w 1815"/>
                  <a:gd name="T31" fmla="*/ 284 h 1645"/>
                  <a:gd name="T32" fmla="*/ 964 w 1815"/>
                  <a:gd name="T33" fmla="*/ 227 h 1645"/>
                  <a:gd name="T34" fmla="*/ 681 w 1815"/>
                  <a:gd name="T35" fmla="*/ 170 h 1645"/>
                  <a:gd name="T36" fmla="*/ 624 w 1815"/>
                  <a:gd name="T37" fmla="*/ 114 h 1645"/>
                  <a:gd name="T38" fmla="*/ 340 w 1815"/>
                  <a:gd name="T39" fmla="*/ 57 h 1645"/>
                  <a:gd name="T40" fmla="*/ 170 w 1815"/>
                  <a:gd name="T41" fmla="*/ 0 h 1645"/>
                  <a:gd name="T42" fmla="*/ 57 w 1815"/>
                  <a:gd name="T43" fmla="*/ 57 h 1645"/>
                  <a:gd name="T44" fmla="*/ 0 w 1815"/>
                  <a:gd name="T45" fmla="*/ 114 h 1645"/>
                  <a:gd name="T46" fmla="*/ 57 w 1815"/>
                  <a:gd name="T47" fmla="*/ 284 h 1645"/>
                  <a:gd name="T48" fmla="*/ 114 w 1815"/>
                  <a:gd name="T49" fmla="*/ 340 h 1645"/>
                  <a:gd name="T50" fmla="*/ 57 w 1815"/>
                  <a:gd name="T51" fmla="*/ 454 h 1645"/>
                  <a:gd name="T52" fmla="*/ 227 w 1815"/>
                  <a:gd name="T53" fmla="*/ 737 h 1645"/>
                  <a:gd name="T54" fmla="*/ 340 w 1815"/>
                  <a:gd name="T55" fmla="*/ 794 h 1645"/>
                  <a:gd name="T56" fmla="*/ 397 w 1815"/>
                  <a:gd name="T57" fmla="*/ 851 h 1645"/>
                  <a:gd name="T58" fmla="*/ 454 w 1815"/>
                  <a:gd name="T59" fmla="*/ 907 h 1645"/>
                  <a:gd name="T60" fmla="*/ 510 w 1815"/>
                  <a:gd name="T61" fmla="*/ 964 h 1645"/>
                  <a:gd name="T62" fmla="*/ 567 w 1815"/>
                  <a:gd name="T63" fmla="*/ 1021 h 1645"/>
                  <a:gd name="T64" fmla="*/ 624 w 1815"/>
                  <a:gd name="T65" fmla="*/ 1134 h 1645"/>
                  <a:gd name="T66" fmla="*/ 737 w 1815"/>
                  <a:gd name="T67" fmla="*/ 1191 h 1645"/>
                  <a:gd name="T68" fmla="*/ 851 w 1815"/>
                  <a:gd name="T69" fmla="*/ 1248 h 1645"/>
                  <a:gd name="T70" fmla="*/ 794 w 1815"/>
                  <a:gd name="T71" fmla="*/ 1191 h 1645"/>
                  <a:gd name="T72" fmla="*/ 907 w 1815"/>
                  <a:gd name="T73" fmla="*/ 1134 h 1645"/>
                  <a:gd name="T74" fmla="*/ 1021 w 1815"/>
                  <a:gd name="T75" fmla="*/ 1248 h 1645"/>
                  <a:gd name="T76" fmla="*/ 1134 w 1815"/>
                  <a:gd name="T77" fmla="*/ 1191 h 1645"/>
                  <a:gd name="T78" fmla="*/ 1077 w 1815"/>
                  <a:gd name="T79" fmla="*/ 1361 h 1645"/>
                  <a:gd name="T80" fmla="*/ 1021 w 1815"/>
                  <a:gd name="T81" fmla="*/ 1304 h 1645"/>
                  <a:gd name="T82" fmla="*/ 964 w 1815"/>
                  <a:gd name="T83" fmla="*/ 1531 h 1645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0" t="0" r="r" b="b"/>
                <a:pathLst>
                  <a:path w="1815" h="1645">
                    <a:moveTo>
                      <a:pt x="964" y="1531"/>
                    </a:moveTo>
                    <a:lnTo>
                      <a:pt x="964" y="1588"/>
                    </a:lnTo>
                    <a:lnTo>
                      <a:pt x="1021" y="1588"/>
                    </a:lnTo>
                    <a:lnTo>
                      <a:pt x="1021" y="1645"/>
                    </a:lnTo>
                    <a:lnTo>
                      <a:pt x="1134" y="1645"/>
                    </a:lnTo>
                    <a:lnTo>
                      <a:pt x="1134" y="1531"/>
                    </a:lnTo>
                    <a:lnTo>
                      <a:pt x="1248" y="1531"/>
                    </a:lnTo>
                    <a:lnTo>
                      <a:pt x="1248" y="1474"/>
                    </a:lnTo>
                    <a:lnTo>
                      <a:pt x="1588" y="1474"/>
                    </a:lnTo>
                    <a:lnTo>
                      <a:pt x="1588" y="1531"/>
                    </a:lnTo>
                    <a:lnTo>
                      <a:pt x="1701" y="1531"/>
                    </a:lnTo>
                    <a:lnTo>
                      <a:pt x="1701" y="1474"/>
                    </a:lnTo>
                    <a:lnTo>
                      <a:pt x="1758" y="1474"/>
                    </a:lnTo>
                    <a:lnTo>
                      <a:pt x="1758" y="1361"/>
                    </a:lnTo>
                    <a:lnTo>
                      <a:pt x="1815" y="1361"/>
                    </a:lnTo>
                    <a:lnTo>
                      <a:pt x="1815" y="1304"/>
                    </a:lnTo>
                    <a:lnTo>
                      <a:pt x="1758" y="1304"/>
                    </a:lnTo>
                    <a:lnTo>
                      <a:pt x="1758" y="1021"/>
                    </a:lnTo>
                    <a:lnTo>
                      <a:pt x="1815" y="1021"/>
                    </a:lnTo>
                    <a:lnTo>
                      <a:pt x="1815" y="907"/>
                    </a:lnTo>
                    <a:lnTo>
                      <a:pt x="1531" y="907"/>
                    </a:lnTo>
                    <a:lnTo>
                      <a:pt x="1531" y="851"/>
                    </a:lnTo>
                    <a:lnTo>
                      <a:pt x="1474" y="851"/>
                    </a:lnTo>
                    <a:lnTo>
                      <a:pt x="1474" y="567"/>
                    </a:lnTo>
                    <a:lnTo>
                      <a:pt x="1304" y="567"/>
                    </a:lnTo>
                    <a:lnTo>
                      <a:pt x="1304" y="511"/>
                    </a:lnTo>
                    <a:lnTo>
                      <a:pt x="1248" y="511"/>
                    </a:lnTo>
                    <a:lnTo>
                      <a:pt x="1248" y="397"/>
                    </a:lnTo>
                    <a:lnTo>
                      <a:pt x="1191" y="397"/>
                    </a:lnTo>
                    <a:lnTo>
                      <a:pt x="1191" y="340"/>
                    </a:lnTo>
                    <a:lnTo>
                      <a:pt x="1191" y="284"/>
                    </a:lnTo>
                    <a:lnTo>
                      <a:pt x="1021" y="284"/>
                    </a:lnTo>
                    <a:lnTo>
                      <a:pt x="1021" y="227"/>
                    </a:lnTo>
                    <a:lnTo>
                      <a:pt x="964" y="227"/>
                    </a:lnTo>
                    <a:lnTo>
                      <a:pt x="964" y="170"/>
                    </a:lnTo>
                    <a:lnTo>
                      <a:pt x="681" y="170"/>
                    </a:lnTo>
                    <a:lnTo>
                      <a:pt x="681" y="114"/>
                    </a:lnTo>
                    <a:lnTo>
                      <a:pt x="624" y="114"/>
                    </a:lnTo>
                    <a:lnTo>
                      <a:pt x="624" y="57"/>
                    </a:lnTo>
                    <a:lnTo>
                      <a:pt x="340" y="57"/>
                    </a:lnTo>
                    <a:lnTo>
                      <a:pt x="340" y="0"/>
                    </a:lnTo>
                    <a:lnTo>
                      <a:pt x="170" y="0"/>
                    </a:lnTo>
                    <a:lnTo>
                      <a:pt x="170" y="57"/>
                    </a:lnTo>
                    <a:lnTo>
                      <a:pt x="57" y="57"/>
                    </a:lnTo>
                    <a:lnTo>
                      <a:pt x="57" y="114"/>
                    </a:lnTo>
                    <a:lnTo>
                      <a:pt x="0" y="114"/>
                    </a:lnTo>
                    <a:lnTo>
                      <a:pt x="0" y="284"/>
                    </a:lnTo>
                    <a:lnTo>
                      <a:pt x="57" y="284"/>
                    </a:lnTo>
                    <a:lnTo>
                      <a:pt x="57" y="340"/>
                    </a:lnTo>
                    <a:lnTo>
                      <a:pt x="114" y="340"/>
                    </a:lnTo>
                    <a:lnTo>
                      <a:pt x="114" y="454"/>
                    </a:lnTo>
                    <a:lnTo>
                      <a:pt x="57" y="454"/>
                    </a:lnTo>
                    <a:lnTo>
                      <a:pt x="57" y="737"/>
                    </a:lnTo>
                    <a:lnTo>
                      <a:pt x="227" y="737"/>
                    </a:lnTo>
                    <a:lnTo>
                      <a:pt x="227" y="794"/>
                    </a:lnTo>
                    <a:lnTo>
                      <a:pt x="340" y="794"/>
                    </a:lnTo>
                    <a:lnTo>
                      <a:pt x="340" y="851"/>
                    </a:lnTo>
                    <a:lnTo>
                      <a:pt x="397" y="851"/>
                    </a:lnTo>
                    <a:lnTo>
                      <a:pt x="397" y="907"/>
                    </a:lnTo>
                    <a:lnTo>
                      <a:pt x="454" y="907"/>
                    </a:lnTo>
                    <a:lnTo>
                      <a:pt x="454" y="964"/>
                    </a:lnTo>
                    <a:lnTo>
                      <a:pt x="510" y="964"/>
                    </a:lnTo>
                    <a:lnTo>
                      <a:pt x="510" y="1021"/>
                    </a:lnTo>
                    <a:lnTo>
                      <a:pt x="567" y="1021"/>
                    </a:lnTo>
                    <a:lnTo>
                      <a:pt x="567" y="1134"/>
                    </a:lnTo>
                    <a:lnTo>
                      <a:pt x="624" y="1134"/>
                    </a:lnTo>
                    <a:lnTo>
                      <a:pt x="624" y="1191"/>
                    </a:lnTo>
                    <a:lnTo>
                      <a:pt x="737" y="1191"/>
                    </a:lnTo>
                    <a:lnTo>
                      <a:pt x="737" y="1248"/>
                    </a:lnTo>
                    <a:lnTo>
                      <a:pt x="851" y="1248"/>
                    </a:lnTo>
                    <a:lnTo>
                      <a:pt x="851" y="1191"/>
                    </a:lnTo>
                    <a:lnTo>
                      <a:pt x="794" y="1191"/>
                    </a:lnTo>
                    <a:lnTo>
                      <a:pt x="794" y="1134"/>
                    </a:lnTo>
                    <a:lnTo>
                      <a:pt x="907" y="1134"/>
                    </a:lnTo>
                    <a:lnTo>
                      <a:pt x="907" y="1248"/>
                    </a:lnTo>
                    <a:lnTo>
                      <a:pt x="1021" y="1248"/>
                    </a:lnTo>
                    <a:lnTo>
                      <a:pt x="1021" y="1191"/>
                    </a:lnTo>
                    <a:lnTo>
                      <a:pt x="1134" y="1191"/>
                    </a:lnTo>
                    <a:lnTo>
                      <a:pt x="1134" y="1361"/>
                    </a:lnTo>
                    <a:lnTo>
                      <a:pt x="1077" y="1361"/>
                    </a:lnTo>
                    <a:lnTo>
                      <a:pt x="1077" y="1304"/>
                    </a:lnTo>
                    <a:lnTo>
                      <a:pt x="1021" y="1304"/>
                    </a:lnTo>
                    <a:lnTo>
                      <a:pt x="1021" y="1531"/>
                    </a:lnTo>
                    <a:lnTo>
                      <a:pt x="964" y="1531"/>
                    </a:lnTo>
                    <a:close/>
                  </a:path>
                </a:pathLst>
              </a:custGeom>
              <a:solidFill>
                <a:srgbClr val="99CC00"/>
              </a:soli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30" name="Freeform 11">
                <a:extLst>
                  <a:ext uri="{FF2B5EF4-FFF2-40B4-BE49-F238E27FC236}">
                    <a16:creationId xmlns:a16="http://schemas.microsoft.com/office/drawing/2014/main" id="{A03B3F48-1055-4AAC-9FA6-0D29C25528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04" y="2047"/>
                <a:ext cx="1928" cy="1248"/>
              </a:xfrm>
              <a:custGeom>
                <a:avLst/>
                <a:gdLst>
                  <a:gd name="T0" fmla="*/ 1758 w 1928"/>
                  <a:gd name="T1" fmla="*/ 0 h 1248"/>
                  <a:gd name="T2" fmla="*/ 1645 w 1928"/>
                  <a:gd name="T3" fmla="*/ 57 h 1248"/>
                  <a:gd name="T4" fmla="*/ 1305 w 1928"/>
                  <a:gd name="T5" fmla="*/ 0 h 1248"/>
                  <a:gd name="T6" fmla="*/ 1191 w 1928"/>
                  <a:gd name="T7" fmla="*/ 57 h 1248"/>
                  <a:gd name="T8" fmla="*/ 1078 w 1928"/>
                  <a:gd name="T9" fmla="*/ 171 h 1248"/>
                  <a:gd name="T10" fmla="*/ 1021 w 1928"/>
                  <a:gd name="T11" fmla="*/ 114 h 1248"/>
                  <a:gd name="T12" fmla="*/ 964 w 1928"/>
                  <a:gd name="T13" fmla="*/ 57 h 1248"/>
                  <a:gd name="T14" fmla="*/ 681 w 1928"/>
                  <a:gd name="T15" fmla="*/ 114 h 1248"/>
                  <a:gd name="T16" fmla="*/ 624 w 1928"/>
                  <a:gd name="T17" fmla="*/ 57 h 1248"/>
                  <a:gd name="T18" fmla="*/ 567 w 1928"/>
                  <a:gd name="T19" fmla="*/ 227 h 1248"/>
                  <a:gd name="T20" fmla="*/ 454 w 1928"/>
                  <a:gd name="T21" fmla="*/ 284 h 1248"/>
                  <a:gd name="T22" fmla="*/ 511 w 1928"/>
                  <a:gd name="T23" fmla="*/ 341 h 1248"/>
                  <a:gd name="T24" fmla="*/ 567 w 1928"/>
                  <a:gd name="T25" fmla="*/ 397 h 1248"/>
                  <a:gd name="T26" fmla="*/ 454 w 1928"/>
                  <a:gd name="T27" fmla="*/ 454 h 1248"/>
                  <a:gd name="T28" fmla="*/ 397 w 1928"/>
                  <a:gd name="T29" fmla="*/ 567 h 1248"/>
                  <a:gd name="T30" fmla="*/ 341 w 1928"/>
                  <a:gd name="T31" fmla="*/ 681 h 1248"/>
                  <a:gd name="T32" fmla="*/ 227 w 1928"/>
                  <a:gd name="T33" fmla="*/ 738 h 1248"/>
                  <a:gd name="T34" fmla="*/ 171 w 1928"/>
                  <a:gd name="T35" fmla="*/ 681 h 1248"/>
                  <a:gd name="T36" fmla="*/ 114 w 1928"/>
                  <a:gd name="T37" fmla="*/ 567 h 1248"/>
                  <a:gd name="T38" fmla="*/ 0 w 1928"/>
                  <a:gd name="T39" fmla="*/ 454 h 1248"/>
                  <a:gd name="T40" fmla="*/ 57 w 1928"/>
                  <a:gd name="T41" fmla="*/ 681 h 1248"/>
                  <a:gd name="T42" fmla="*/ 114 w 1928"/>
                  <a:gd name="T43" fmla="*/ 738 h 1248"/>
                  <a:gd name="T44" fmla="*/ 171 w 1928"/>
                  <a:gd name="T45" fmla="*/ 794 h 1248"/>
                  <a:gd name="T46" fmla="*/ 227 w 1928"/>
                  <a:gd name="T47" fmla="*/ 851 h 1248"/>
                  <a:gd name="T48" fmla="*/ 341 w 1928"/>
                  <a:gd name="T49" fmla="*/ 908 h 1248"/>
                  <a:gd name="T50" fmla="*/ 397 w 1928"/>
                  <a:gd name="T51" fmla="*/ 1021 h 1248"/>
                  <a:gd name="T52" fmla="*/ 454 w 1928"/>
                  <a:gd name="T53" fmla="*/ 1078 h 1248"/>
                  <a:gd name="T54" fmla="*/ 511 w 1928"/>
                  <a:gd name="T55" fmla="*/ 1134 h 1248"/>
                  <a:gd name="T56" fmla="*/ 567 w 1928"/>
                  <a:gd name="T57" fmla="*/ 1191 h 1248"/>
                  <a:gd name="T58" fmla="*/ 624 w 1928"/>
                  <a:gd name="T59" fmla="*/ 1248 h 1248"/>
                  <a:gd name="T60" fmla="*/ 681 w 1928"/>
                  <a:gd name="T61" fmla="*/ 1191 h 1248"/>
                  <a:gd name="T62" fmla="*/ 908 w 1928"/>
                  <a:gd name="T63" fmla="*/ 1134 h 1248"/>
                  <a:gd name="T64" fmla="*/ 964 w 1928"/>
                  <a:gd name="T65" fmla="*/ 1021 h 1248"/>
                  <a:gd name="T66" fmla="*/ 1078 w 1928"/>
                  <a:gd name="T67" fmla="*/ 1078 h 1248"/>
                  <a:gd name="T68" fmla="*/ 1191 w 1928"/>
                  <a:gd name="T69" fmla="*/ 1134 h 1248"/>
                  <a:gd name="T70" fmla="*/ 1248 w 1928"/>
                  <a:gd name="T71" fmla="*/ 1078 h 1248"/>
                  <a:gd name="T72" fmla="*/ 1305 w 1928"/>
                  <a:gd name="T73" fmla="*/ 1021 h 1248"/>
                  <a:gd name="T74" fmla="*/ 1361 w 1928"/>
                  <a:gd name="T75" fmla="*/ 964 h 1248"/>
                  <a:gd name="T76" fmla="*/ 1475 w 1928"/>
                  <a:gd name="T77" fmla="*/ 851 h 1248"/>
                  <a:gd name="T78" fmla="*/ 1531 w 1928"/>
                  <a:gd name="T79" fmla="*/ 908 h 1248"/>
                  <a:gd name="T80" fmla="*/ 1588 w 1928"/>
                  <a:gd name="T81" fmla="*/ 794 h 1248"/>
                  <a:gd name="T82" fmla="*/ 1701 w 1928"/>
                  <a:gd name="T83" fmla="*/ 738 h 1248"/>
                  <a:gd name="T84" fmla="*/ 1758 w 1928"/>
                  <a:gd name="T85" fmla="*/ 964 h 1248"/>
                  <a:gd name="T86" fmla="*/ 1928 w 1928"/>
                  <a:gd name="T87" fmla="*/ 1078 h 1248"/>
                  <a:gd name="T88" fmla="*/ 1872 w 1928"/>
                  <a:gd name="T89" fmla="*/ 738 h 1248"/>
                  <a:gd name="T90" fmla="*/ 1815 w 1928"/>
                  <a:gd name="T91" fmla="*/ 681 h 1248"/>
                  <a:gd name="T92" fmla="*/ 1872 w 1928"/>
                  <a:gd name="T93" fmla="*/ 567 h 1248"/>
                  <a:gd name="T94" fmla="*/ 1928 w 1928"/>
                  <a:gd name="T95" fmla="*/ 114 h 1248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0" t="0" r="r" b="b"/>
                <a:pathLst>
                  <a:path w="1928" h="1248">
                    <a:moveTo>
                      <a:pt x="1928" y="0"/>
                    </a:moveTo>
                    <a:lnTo>
                      <a:pt x="1758" y="0"/>
                    </a:lnTo>
                    <a:lnTo>
                      <a:pt x="1758" y="57"/>
                    </a:lnTo>
                    <a:lnTo>
                      <a:pt x="1645" y="57"/>
                    </a:lnTo>
                    <a:lnTo>
                      <a:pt x="1645" y="0"/>
                    </a:lnTo>
                    <a:lnTo>
                      <a:pt x="1305" y="0"/>
                    </a:lnTo>
                    <a:lnTo>
                      <a:pt x="1305" y="57"/>
                    </a:lnTo>
                    <a:lnTo>
                      <a:pt x="1191" y="57"/>
                    </a:lnTo>
                    <a:lnTo>
                      <a:pt x="1191" y="171"/>
                    </a:lnTo>
                    <a:lnTo>
                      <a:pt x="1078" y="171"/>
                    </a:lnTo>
                    <a:lnTo>
                      <a:pt x="1078" y="114"/>
                    </a:lnTo>
                    <a:lnTo>
                      <a:pt x="1021" y="114"/>
                    </a:lnTo>
                    <a:lnTo>
                      <a:pt x="1021" y="57"/>
                    </a:lnTo>
                    <a:lnTo>
                      <a:pt x="964" y="57"/>
                    </a:lnTo>
                    <a:lnTo>
                      <a:pt x="964" y="114"/>
                    </a:lnTo>
                    <a:lnTo>
                      <a:pt x="681" y="114"/>
                    </a:lnTo>
                    <a:lnTo>
                      <a:pt x="681" y="57"/>
                    </a:lnTo>
                    <a:lnTo>
                      <a:pt x="624" y="57"/>
                    </a:lnTo>
                    <a:lnTo>
                      <a:pt x="624" y="227"/>
                    </a:lnTo>
                    <a:lnTo>
                      <a:pt x="567" y="227"/>
                    </a:lnTo>
                    <a:lnTo>
                      <a:pt x="567" y="284"/>
                    </a:lnTo>
                    <a:lnTo>
                      <a:pt x="454" y="284"/>
                    </a:lnTo>
                    <a:lnTo>
                      <a:pt x="454" y="341"/>
                    </a:lnTo>
                    <a:lnTo>
                      <a:pt x="511" y="341"/>
                    </a:lnTo>
                    <a:lnTo>
                      <a:pt x="511" y="397"/>
                    </a:lnTo>
                    <a:lnTo>
                      <a:pt x="567" y="397"/>
                    </a:lnTo>
                    <a:lnTo>
                      <a:pt x="567" y="454"/>
                    </a:lnTo>
                    <a:lnTo>
                      <a:pt x="454" y="454"/>
                    </a:lnTo>
                    <a:lnTo>
                      <a:pt x="454" y="567"/>
                    </a:lnTo>
                    <a:lnTo>
                      <a:pt x="397" y="567"/>
                    </a:lnTo>
                    <a:lnTo>
                      <a:pt x="397" y="681"/>
                    </a:lnTo>
                    <a:lnTo>
                      <a:pt x="341" y="681"/>
                    </a:lnTo>
                    <a:lnTo>
                      <a:pt x="341" y="738"/>
                    </a:lnTo>
                    <a:lnTo>
                      <a:pt x="227" y="738"/>
                    </a:lnTo>
                    <a:lnTo>
                      <a:pt x="227" y="681"/>
                    </a:lnTo>
                    <a:lnTo>
                      <a:pt x="171" y="681"/>
                    </a:lnTo>
                    <a:lnTo>
                      <a:pt x="171" y="567"/>
                    </a:lnTo>
                    <a:lnTo>
                      <a:pt x="114" y="567"/>
                    </a:lnTo>
                    <a:lnTo>
                      <a:pt x="114" y="454"/>
                    </a:lnTo>
                    <a:lnTo>
                      <a:pt x="0" y="454"/>
                    </a:lnTo>
                    <a:lnTo>
                      <a:pt x="0" y="681"/>
                    </a:lnTo>
                    <a:lnTo>
                      <a:pt x="57" y="681"/>
                    </a:lnTo>
                    <a:lnTo>
                      <a:pt x="57" y="738"/>
                    </a:lnTo>
                    <a:lnTo>
                      <a:pt x="114" y="738"/>
                    </a:lnTo>
                    <a:lnTo>
                      <a:pt x="114" y="794"/>
                    </a:lnTo>
                    <a:lnTo>
                      <a:pt x="171" y="794"/>
                    </a:lnTo>
                    <a:lnTo>
                      <a:pt x="171" y="851"/>
                    </a:lnTo>
                    <a:lnTo>
                      <a:pt x="227" y="851"/>
                    </a:lnTo>
                    <a:lnTo>
                      <a:pt x="227" y="908"/>
                    </a:lnTo>
                    <a:lnTo>
                      <a:pt x="341" y="908"/>
                    </a:lnTo>
                    <a:lnTo>
                      <a:pt x="341" y="1021"/>
                    </a:lnTo>
                    <a:lnTo>
                      <a:pt x="397" y="1021"/>
                    </a:lnTo>
                    <a:lnTo>
                      <a:pt x="397" y="1078"/>
                    </a:lnTo>
                    <a:lnTo>
                      <a:pt x="454" y="1078"/>
                    </a:lnTo>
                    <a:lnTo>
                      <a:pt x="454" y="1134"/>
                    </a:lnTo>
                    <a:lnTo>
                      <a:pt x="511" y="1134"/>
                    </a:lnTo>
                    <a:lnTo>
                      <a:pt x="511" y="1191"/>
                    </a:lnTo>
                    <a:lnTo>
                      <a:pt x="567" y="1191"/>
                    </a:lnTo>
                    <a:lnTo>
                      <a:pt x="567" y="1248"/>
                    </a:lnTo>
                    <a:lnTo>
                      <a:pt x="624" y="1248"/>
                    </a:lnTo>
                    <a:lnTo>
                      <a:pt x="624" y="1191"/>
                    </a:lnTo>
                    <a:lnTo>
                      <a:pt x="681" y="1191"/>
                    </a:lnTo>
                    <a:lnTo>
                      <a:pt x="681" y="1134"/>
                    </a:lnTo>
                    <a:lnTo>
                      <a:pt x="908" y="1134"/>
                    </a:lnTo>
                    <a:lnTo>
                      <a:pt x="908" y="1021"/>
                    </a:lnTo>
                    <a:lnTo>
                      <a:pt x="964" y="1021"/>
                    </a:lnTo>
                    <a:lnTo>
                      <a:pt x="964" y="1078"/>
                    </a:lnTo>
                    <a:lnTo>
                      <a:pt x="1078" y="1078"/>
                    </a:lnTo>
                    <a:lnTo>
                      <a:pt x="1078" y="1134"/>
                    </a:lnTo>
                    <a:lnTo>
                      <a:pt x="1191" y="1134"/>
                    </a:lnTo>
                    <a:lnTo>
                      <a:pt x="1191" y="1078"/>
                    </a:lnTo>
                    <a:lnTo>
                      <a:pt x="1248" y="1078"/>
                    </a:lnTo>
                    <a:lnTo>
                      <a:pt x="1248" y="1021"/>
                    </a:lnTo>
                    <a:lnTo>
                      <a:pt x="1305" y="1021"/>
                    </a:lnTo>
                    <a:lnTo>
                      <a:pt x="1305" y="964"/>
                    </a:lnTo>
                    <a:lnTo>
                      <a:pt x="1361" y="964"/>
                    </a:lnTo>
                    <a:lnTo>
                      <a:pt x="1361" y="851"/>
                    </a:lnTo>
                    <a:lnTo>
                      <a:pt x="1475" y="851"/>
                    </a:lnTo>
                    <a:lnTo>
                      <a:pt x="1475" y="908"/>
                    </a:lnTo>
                    <a:lnTo>
                      <a:pt x="1531" y="908"/>
                    </a:lnTo>
                    <a:lnTo>
                      <a:pt x="1531" y="794"/>
                    </a:lnTo>
                    <a:lnTo>
                      <a:pt x="1588" y="794"/>
                    </a:lnTo>
                    <a:lnTo>
                      <a:pt x="1588" y="738"/>
                    </a:lnTo>
                    <a:lnTo>
                      <a:pt x="1701" y="738"/>
                    </a:lnTo>
                    <a:lnTo>
                      <a:pt x="1701" y="964"/>
                    </a:lnTo>
                    <a:lnTo>
                      <a:pt x="1758" y="964"/>
                    </a:lnTo>
                    <a:lnTo>
                      <a:pt x="1758" y="1078"/>
                    </a:lnTo>
                    <a:lnTo>
                      <a:pt x="1928" y="1078"/>
                    </a:lnTo>
                    <a:lnTo>
                      <a:pt x="1928" y="738"/>
                    </a:lnTo>
                    <a:lnTo>
                      <a:pt x="1872" y="738"/>
                    </a:lnTo>
                    <a:lnTo>
                      <a:pt x="1872" y="681"/>
                    </a:lnTo>
                    <a:lnTo>
                      <a:pt x="1815" y="681"/>
                    </a:lnTo>
                    <a:lnTo>
                      <a:pt x="1815" y="567"/>
                    </a:lnTo>
                    <a:lnTo>
                      <a:pt x="1872" y="567"/>
                    </a:lnTo>
                    <a:lnTo>
                      <a:pt x="1872" y="114"/>
                    </a:lnTo>
                    <a:lnTo>
                      <a:pt x="1928" y="114"/>
                    </a:lnTo>
                    <a:lnTo>
                      <a:pt x="1928" y="0"/>
                    </a:lnTo>
                    <a:close/>
                  </a:path>
                </a:pathLst>
              </a:custGeom>
              <a:solidFill>
                <a:srgbClr val="99CC00"/>
              </a:soli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31" name="Freeform 12">
                <a:extLst>
                  <a:ext uri="{FF2B5EF4-FFF2-40B4-BE49-F238E27FC236}">
                    <a16:creationId xmlns:a16="http://schemas.microsoft.com/office/drawing/2014/main" id="{DA14695E-882A-4CFB-92F3-BD45EAD5BA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1" y="2161"/>
                <a:ext cx="1134" cy="1417"/>
              </a:xfrm>
              <a:custGeom>
                <a:avLst/>
                <a:gdLst>
                  <a:gd name="T0" fmla="*/ 793 w 1134"/>
                  <a:gd name="T1" fmla="*/ 1417 h 1417"/>
                  <a:gd name="T2" fmla="*/ 737 w 1134"/>
                  <a:gd name="T3" fmla="*/ 1361 h 1417"/>
                  <a:gd name="T4" fmla="*/ 680 w 1134"/>
                  <a:gd name="T5" fmla="*/ 1247 h 1417"/>
                  <a:gd name="T6" fmla="*/ 623 w 1134"/>
                  <a:gd name="T7" fmla="*/ 1134 h 1417"/>
                  <a:gd name="T8" fmla="*/ 510 w 1134"/>
                  <a:gd name="T9" fmla="*/ 1077 h 1417"/>
                  <a:gd name="T10" fmla="*/ 453 w 1134"/>
                  <a:gd name="T11" fmla="*/ 1020 h 1417"/>
                  <a:gd name="T12" fmla="*/ 510 w 1134"/>
                  <a:gd name="T13" fmla="*/ 907 h 1417"/>
                  <a:gd name="T14" fmla="*/ 453 w 1134"/>
                  <a:gd name="T15" fmla="*/ 850 h 1417"/>
                  <a:gd name="T16" fmla="*/ 397 w 1134"/>
                  <a:gd name="T17" fmla="*/ 794 h 1417"/>
                  <a:gd name="T18" fmla="*/ 340 w 1134"/>
                  <a:gd name="T19" fmla="*/ 680 h 1417"/>
                  <a:gd name="T20" fmla="*/ 226 w 1134"/>
                  <a:gd name="T21" fmla="*/ 567 h 1417"/>
                  <a:gd name="T22" fmla="*/ 170 w 1134"/>
                  <a:gd name="T23" fmla="*/ 453 h 1417"/>
                  <a:gd name="T24" fmla="*/ 113 w 1134"/>
                  <a:gd name="T25" fmla="*/ 397 h 1417"/>
                  <a:gd name="T26" fmla="*/ 56 w 1134"/>
                  <a:gd name="T27" fmla="*/ 283 h 1417"/>
                  <a:gd name="T28" fmla="*/ 0 w 1134"/>
                  <a:gd name="T29" fmla="*/ 227 h 1417"/>
                  <a:gd name="T30" fmla="*/ 56 w 1134"/>
                  <a:gd name="T31" fmla="*/ 170 h 1417"/>
                  <a:gd name="T32" fmla="*/ 113 w 1134"/>
                  <a:gd name="T33" fmla="*/ 113 h 1417"/>
                  <a:gd name="T34" fmla="*/ 170 w 1134"/>
                  <a:gd name="T35" fmla="*/ 57 h 1417"/>
                  <a:gd name="T36" fmla="*/ 340 w 1134"/>
                  <a:gd name="T37" fmla="*/ 0 h 1417"/>
                  <a:gd name="T38" fmla="*/ 397 w 1134"/>
                  <a:gd name="T39" fmla="*/ 113 h 1417"/>
                  <a:gd name="T40" fmla="*/ 510 w 1134"/>
                  <a:gd name="T41" fmla="*/ 170 h 1417"/>
                  <a:gd name="T42" fmla="*/ 567 w 1134"/>
                  <a:gd name="T43" fmla="*/ 227 h 1417"/>
                  <a:gd name="T44" fmla="*/ 680 w 1134"/>
                  <a:gd name="T45" fmla="*/ 283 h 1417"/>
                  <a:gd name="T46" fmla="*/ 793 w 1134"/>
                  <a:gd name="T47" fmla="*/ 397 h 1417"/>
                  <a:gd name="T48" fmla="*/ 850 w 1134"/>
                  <a:gd name="T49" fmla="*/ 567 h 1417"/>
                  <a:gd name="T50" fmla="*/ 907 w 1134"/>
                  <a:gd name="T51" fmla="*/ 624 h 1417"/>
                  <a:gd name="T52" fmla="*/ 964 w 1134"/>
                  <a:gd name="T53" fmla="*/ 680 h 1417"/>
                  <a:gd name="T54" fmla="*/ 1020 w 1134"/>
                  <a:gd name="T55" fmla="*/ 737 h 1417"/>
                  <a:gd name="T56" fmla="*/ 1134 w 1134"/>
                  <a:gd name="T57" fmla="*/ 794 h 1417"/>
                  <a:gd name="T58" fmla="*/ 1077 w 1134"/>
                  <a:gd name="T59" fmla="*/ 907 h 1417"/>
                  <a:gd name="T60" fmla="*/ 1134 w 1134"/>
                  <a:gd name="T61" fmla="*/ 1020 h 1417"/>
                  <a:gd name="T62" fmla="*/ 1077 w 1134"/>
                  <a:gd name="T63" fmla="*/ 1134 h 1417"/>
                  <a:gd name="T64" fmla="*/ 1020 w 1134"/>
                  <a:gd name="T65" fmla="*/ 1247 h 1417"/>
                  <a:gd name="T66" fmla="*/ 964 w 1134"/>
                  <a:gd name="T67" fmla="*/ 1417 h 1417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1134" h="1417">
                    <a:moveTo>
                      <a:pt x="964" y="1417"/>
                    </a:moveTo>
                    <a:lnTo>
                      <a:pt x="793" y="1417"/>
                    </a:lnTo>
                    <a:lnTo>
                      <a:pt x="793" y="1361"/>
                    </a:lnTo>
                    <a:lnTo>
                      <a:pt x="737" y="1361"/>
                    </a:lnTo>
                    <a:lnTo>
                      <a:pt x="737" y="1247"/>
                    </a:lnTo>
                    <a:lnTo>
                      <a:pt x="680" y="1247"/>
                    </a:lnTo>
                    <a:lnTo>
                      <a:pt x="680" y="1134"/>
                    </a:lnTo>
                    <a:lnTo>
                      <a:pt x="623" y="1134"/>
                    </a:lnTo>
                    <a:lnTo>
                      <a:pt x="623" y="1077"/>
                    </a:lnTo>
                    <a:lnTo>
                      <a:pt x="510" y="1077"/>
                    </a:lnTo>
                    <a:lnTo>
                      <a:pt x="510" y="1020"/>
                    </a:lnTo>
                    <a:lnTo>
                      <a:pt x="453" y="1020"/>
                    </a:lnTo>
                    <a:lnTo>
                      <a:pt x="453" y="907"/>
                    </a:lnTo>
                    <a:lnTo>
                      <a:pt x="510" y="907"/>
                    </a:lnTo>
                    <a:lnTo>
                      <a:pt x="510" y="850"/>
                    </a:lnTo>
                    <a:lnTo>
                      <a:pt x="453" y="850"/>
                    </a:lnTo>
                    <a:lnTo>
                      <a:pt x="453" y="794"/>
                    </a:lnTo>
                    <a:lnTo>
                      <a:pt x="397" y="794"/>
                    </a:lnTo>
                    <a:lnTo>
                      <a:pt x="397" y="680"/>
                    </a:lnTo>
                    <a:lnTo>
                      <a:pt x="340" y="680"/>
                    </a:lnTo>
                    <a:lnTo>
                      <a:pt x="340" y="567"/>
                    </a:lnTo>
                    <a:lnTo>
                      <a:pt x="226" y="567"/>
                    </a:lnTo>
                    <a:lnTo>
                      <a:pt x="226" y="453"/>
                    </a:lnTo>
                    <a:lnTo>
                      <a:pt x="170" y="453"/>
                    </a:lnTo>
                    <a:lnTo>
                      <a:pt x="170" y="397"/>
                    </a:lnTo>
                    <a:lnTo>
                      <a:pt x="113" y="397"/>
                    </a:lnTo>
                    <a:lnTo>
                      <a:pt x="113" y="283"/>
                    </a:lnTo>
                    <a:lnTo>
                      <a:pt x="56" y="283"/>
                    </a:lnTo>
                    <a:lnTo>
                      <a:pt x="56" y="227"/>
                    </a:lnTo>
                    <a:lnTo>
                      <a:pt x="0" y="227"/>
                    </a:lnTo>
                    <a:lnTo>
                      <a:pt x="0" y="170"/>
                    </a:lnTo>
                    <a:lnTo>
                      <a:pt x="56" y="170"/>
                    </a:lnTo>
                    <a:lnTo>
                      <a:pt x="56" y="113"/>
                    </a:lnTo>
                    <a:lnTo>
                      <a:pt x="113" y="113"/>
                    </a:lnTo>
                    <a:lnTo>
                      <a:pt x="113" y="57"/>
                    </a:lnTo>
                    <a:lnTo>
                      <a:pt x="170" y="57"/>
                    </a:lnTo>
                    <a:lnTo>
                      <a:pt x="170" y="0"/>
                    </a:lnTo>
                    <a:lnTo>
                      <a:pt x="340" y="0"/>
                    </a:lnTo>
                    <a:lnTo>
                      <a:pt x="340" y="113"/>
                    </a:lnTo>
                    <a:lnTo>
                      <a:pt x="397" y="113"/>
                    </a:lnTo>
                    <a:lnTo>
                      <a:pt x="397" y="170"/>
                    </a:lnTo>
                    <a:lnTo>
                      <a:pt x="510" y="170"/>
                    </a:lnTo>
                    <a:lnTo>
                      <a:pt x="510" y="227"/>
                    </a:lnTo>
                    <a:lnTo>
                      <a:pt x="567" y="227"/>
                    </a:lnTo>
                    <a:lnTo>
                      <a:pt x="567" y="283"/>
                    </a:lnTo>
                    <a:lnTo>
                      <a:pt x="680" y="283"/>
                    </a:lnTo>
                    <a:lnTo>
                      <a:pt x="680" y="397"/>
                    </a:lnTo>
                    <a:lnTo>
                      <a:pt x="793" y="397"/>
                    </a:lnTo>
                    <a:lnTo>
                      <a:pt x="793" y="567"/>
                    </a:lnTo>
                    <a:lnTo>
                      <a:pt x="850" y="567"/>
                    </a:lnTo>
                    <a:lnTo>
                      <a:pt x="850" y="624"/>
                    </a:lnTo>
                    <a:lnTo>
                      <a:pt x="907" y="624"/>
                    </a:lnTo>
                    <a:lnTo>
                      <a:pt x="907" y="680"/>
                    </a:lnTo>
                    <a:lnTo>
                      <a:pt x="964" y="680"/>
                    </a:lnTo>
                    <a:lnTo>
                      <a:pt x="964" y="737"/>
                    </a:lnTo>
                    <a:lnTo>
                      <a:pt x="1020" y="737"/>
                    </a:lnTo>
                    <a:lnTo>
                      <a:pt x="1020" y="794"/>
                    </a:lnTo>
                    <a:lnTo>
                      <a:pt x="1134" y="794"/>
                    </a:lnTo>
                    <a:lnTo>
                      <a:pt x="1134" y="907"/>
                    </a:lnTo>
                    <a:lnTo>
                      <a:pt x="1077" y="907"/>
                    </a:lnTo>
                    <a:lnTo>
                      <a:pt x="1077" y="1020"/>
                    </a:lnTo>
                    <a:lnTo>
                      <a:pt x="1134" y="1020"/>
                    </a:lnTo>
                    <a:lnTo>
                      <a:pt x="1134" y="1134"/>
                    </a:lnTo>
                    <a:lnTo>
                      <a:pt x="1077" y="1134"/>
                    </a:lnTo>
                    <a:lnTo>
                      <a:pt x="1077" y="1247"/>
                    </a:lnTo>
                    <a:lnTo>
                      <a:pt x="1020" y="1247"/>
                    </a:lnTo>
                    <a:lnTo>
                      <a:pt x="1020" y="1417"/>
                    </a:lnTo>
                    <a:lnTo>
                      <a:pt x="964" y="1417"/>
                    </a:lnTo>
                    <a:close/>
                  </a:path>
                </a:pathLst>
              </a:custGeom>
              <a:solidFill>
                <a:srgbClr val="99CC00"/>
              </a:soli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32" name="Freeform 13">
                <a:extLst>
                  <a:ext uri="{FF2B5EF4-FFF2-40B4-BE49-F238E27FC236}">
                    <a16:creationId xmlns:a16="http://schemas.microsoft.com/office/drawing/2014/main" id="{9B935004-CDE9-41EE-B863-3D2F45B67F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85" y="2785"/>
                <a:ext cx="1361" cy="1190"/>
              </a:xfrm>
              <a:custGeom>
                <a:avLst/>
                <a:gdLst>
                  <a:gd name="T0" fmla="*/ 0 w 1361"/>
                  <a:gd name="T1" fmla="*/ 453 h 1190"/>
                  <a:gd name="T2" fmla="*/ 170 w 1361"/>
                  <a:gd name="T3" fmla="*/ 453 h 1190"/>
                  <a:gd name="T4" fmla="*/ 170 w 1361"/>
                  <a:gd name="T5" fmla="*/ 680 h 1190"/>
                  <a:gd name="T6" fmla="*/ 227 w 1361"/>
                  <a:gd name="T7" fmla="*/ 680 h 1190"/>
                  <a:gd name="T8" fmla="*/ 227 w 1361"/>
                  <a:gd name="T9" fmla="*/ 737 h 1190"/>
                  <a:gd name="T10" fmla="*/ 283 w 1361"/>
                  <a:gd name="T11" fmla="*/ 737 h 1190"/>
                  <a:gd name="T12" fmla="*/ 283 w 1361"/>
                  <a:gd name="T13" fmla="*/ 793 h 1190"/>
                  <a:gd name="T14" fmla="*/ 397 w 1361"/>
                  <a:gd name="T15" fmla="*/ 793 h 1190"/>
                  <a:gd name="T16" fmla="*/ 397 w 1361"/>
                  <a:gd name="T17" fmla="*/ 850 h 1190"/>
                  <a:gd name="T18" fmla="*/ 453 w 1361"/>
                  <a:gd name="T19" fmla="*/ 850 h 1190"/>
                  <a:gd name="T20" fmla="*/ 453 w 1361"/>
                  <a:gd name="T21" fmla="*/ 793 h 1190"/>
                  <a:gd name="T22" fmla="*/ 567 w 1361"/>
                  <a:gd name="T23" fmla="*/ 793 h 1190"/>
                  <a:gd name="T24" fmla="*/ 567 w 1361"/>
                  <a:gd name="T25" fmla="*/ 850 h 1190"/>
                  <a:gd name="T26" fmla="*/ 624 w 1361"/>
                  <a:gd name="T27" fmla="*/ 850 h 1190"/>
                  <a:gd name="T28" fmla="*/ 624 w 1361"/>
                  <a:gd name="T29" fmla="*/ 963 h 1190"/>
                  <a:gd name="T30" fmla="*/ 680 w 1361"/>
                  <a:gd name="T31" fmla="*/ 963 h 1190"/>
                  <a:gd name="T32" fmla="*/ 680 w 1361"/>
                  <a:gd name="T33" fmla="*/ 1134 h 1190"/>
                  <a:gd name="T34" fmla="*/ 907 w 1361"/>
                  <a:gd name="T35" fmla="*/ 1134 h 1190"/>
                  <a:gd name="T36" fmla="*/ 907 w 1361"/>
                  <a:gd name="T37" fmla="*/ 1190 h 1190"/>
                  <a:gd name="T38" fmla="*/ 1020 w 1361"/>
                  <a:gd name="T39" fmla="*/ 1190 h 1190"/>
                  <a:gd name="T40" fmla="*/ 1020 w 1361"/>
                  <a:gd name="T41" fmla="*/ 1020 h 1190"/>
                  <a:gd name="T42" fmla="*/ 1077 w 1361"/>
                  <a:gd name="T43" fmla="*/ 1020 h 1190"/>
                  <a:gd name="T44" fmla="*/ 1077 w 1361"/>
                  <a:gd name="T45" fmla="*/ 963 h 1190"/>
                  <a:gd name="T46" fmla="*/ 1304 w 1361"/>
                  <a:gd name="T47" fmla="*/ 963 h 1190"/>
                  <a:gd name="T48" fmla="*/ 1304 w 1361"/>
                  <a:gd name="T49" fmla="*/ 907 h 1190"/>
                  <a:gd name="T50" fmla="*/ 1361 w 1361"/>
                  <a:gd name="T51" fmla="*/ 907 h 1190"/>
                  <a:gd name="T52" fmla="*/ 1361 w 1361"/>
                  <a:gd name="T53" fmla="*/ 680 h 1190"/>
                  <a:gd name="T54" fmla="*/ 1247 w 1361"/>
                  <a:gd name="T55" fmla="*/ 680 h 1190"/>
                  <a:gd name="T56" fmla="*/ 1247 w 1361"/>
                  <a:gd name="T57" fmla="*/ 623 h 1190"/>
                  <a:gd name="T58" fmla="*/ 1191 w 1361"/>
                  <a:gd name="T59" fmla="*/ 623 h 1190"/>
                  <a:gd name="T60" fmla="*/ 1191 w 1361"/>
                  <a:gd name="T61" fmla="*/ 396 h 1190"/>
                  <a:gd name="T62" fmla="*/ 1134 w 1361"/>
                  <a:gd name="T63" fmla="*/ 396 h 1190"/>
                  <a:gd name="T64" fmla="*/ 1134 w 1361"/>
                  <a:gd name="T65" fmla="*/ 340 h 1190"/>
                  <a:gd name="T66" fmla="*/ 1077 w 1361"/>
                  <a:gd name="T67" fmla="*/ 340 h 1190"/>
                  <a:gd name="T68" fmla="*/ 1077 w 1361"/>
                  <a:gd name="T69" fmla="*/ 226 h 1190"/>
                  <a:gd name="T70" fmla="*/ 1020 w 1361"/>
                  <a:gd name="T71" fmla="*/ 226 h 1190"/>
                  <a:gd name="T72" fmla="*/ 1020 w 1361"/>
                  <a:gd name="T73" fmla="*/ 0 h 1190"/>
                  <a:gd name="T74" fmla="*/ 907 w 1361"/>
                  <a:gd name="T75" fmla="*/ 0 h 1190"/>
                  <a:gd name="T76" fmla="*/ 907 w 1361"/>
                  <a:gd name="T77" fmla="*/ 56 h 1190"/>
                  <a:gd name="T78" fmla="*/ 850 w 1361"/>
                  <a:gd name="T79" fmla="*/ 56 h 1190"/>
                  <a:gd name="T80" fmla="*/ 850 w 1361"/>
                  <a:gd name="T81" fmla="*/ 170 h 1190"/>
                  <a:gd name="T82" fmla="*/ 794 w 1361"/>
                  <a:gd name="T83" fmla="*/ 170 h 1190"/>
                  <a:gd name="T84" fmla="*/ 794 w 1361"/>
                  <a:gd name="T85" fmla="*/ 113 h 1190"/>
                  <a:gd name="T86" fmla="*/ 680 w 1361"/>
                  <a:gd name="T87" fmla="*/ 113 h 1190"/>
                  <a:gd name="T88" fmla="*/ 680 w 1361"/>
                  <a:gd name="T89" fmla="*/ 226 h 1190"/>
                  <a:gd name="T90" fmla="*/ 624 w 1361"/>
                  <a:gd name="T91" fmla="*/ 226 h 1190"/>
                  <a:gd name="T92" fmla="*/ 624 w 1361"/>
                  <a:gd name="T93" fmla="*/ 283 h 1190"/>
                  <a:gd name="T94" fmla="*/ 567 w 1361"/>
                  <a:gd name="T95" fmla="*/ 283 h 1190"/>
                  <a:gd name="T96" fmla="*/ 567 w 1361"/>
                  <a:gd name="T97" fmla="*/ 340 h 1190"/>
                  <a:gd name="T98" fmla="*/ 510 w 1361"/>
                  <a:gd name="T99" fmla="*/ 340 h 1190"/>
                  <a:gd name="T100" fmla="*/ 510 w 1361"/>
                  <a:gd name="T101" fmla="*/ 396 h 1190"/>
                  <a:gd name="T102" fmla="*/ 397 w 1361"/>
                  <a:gd name="T103" fmla="*/ 396 h 1190"/>
                  <a:gd name="T104" fmla="*/ 397 w 1361"/>
                  <a:gd name="T105" fmla="*/ 340 h 1190"/>
                  <a:gd name="T106" fmla="*/ 283 w 1361"/>
                  <a:gd name="T107" fmla="*/ 340 h 1190"/>
                  <a:gd name="T108" fmla="*/ 283 w 1361"/>
                  <a:gd name="T109" fmla="*/ 283 h 1190"/>
                  <a:gd name="T110" fmla="*/ 227 w 1361"/>
                  <a:gd name="T111" fmla="*/ 283 h 1190"/>
                  <a:gd name="T112" fmla="*/ 227 w 1361"/>
                  <a:gd name="T113" fmla="*/ 396 h 1190"/>
                  <a:gd name="T114" fmla="*/ 0 w 1361"/>
                  <a:gd name="T115" fmla="*/ 396 h 1190"/>
                  <a:gd name="T116" fmla="*/ 0 w 1361"/>
                  <a:gd name="T117" fmla="*/ 453 h 1190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0" t="0" r="r" b="b"/>
                <a:pathLst>
                  <a:path w="1361" h="1190">
                    <a:moveTo>
                      <a:pt x="0" y="453"/>
                    </a:moveTo>
                    <a:lnTo>
                      <a:pt x="170" y="453"/>
                    </a:lnTo>
                    <a:lnTo>
                      <a:pt x="170" y="680"/>
                    </a:lnTo>
                    <a:lnTo>
                      <a:pt x="227" y="680"/>
                    </a:lnTo>
                    <a:lnTo>
                      <a:pt x="227" y="737"/>
                    </a:lnTo>
                    <a:lnTo>
                      <a:pt x="283" y="737"/>
                    </a:lnTo>
                    <a:lnTo>
                      <a:pt x="283" y="793"/>
                    </a:lnTo>
                    <a:lnTo>
                      <a:pt x="397" y="793"/>
                    </a:lnTo>
                    <a:lnTo>
                      <a:pt x="397" y="850"/>
                    </a:lnTo>
                    <a:lnTo>
                      <a:pt x="453" y="850"/>
                    </a:lnTo>
                    <a:lnTo>
                      <a:pt x="453" y="793"/>
                    </a:lnTo>
                    <a:lnTo>
                      <a:pt x="567" y="793"/>
                    </a:lnTo>
                    <a:lnTo>
                      <a:pt x="567" y="850"/>
                    </a:lnTo>
                    <a:lnTo>
                      <a:pt x="624" y="850"/>
                    </a:lnTo>
                    <a:lnTo>
                      <a:pt x="624" y="963"/>
                    </a:lnTo>
                    <a:lnTo>
                      <a:pt x="680" y="963"/>
                    </a:lnTo>
                    <a:lnTo>
                      <a:pt x="680" y="1134"/>
                    </a:lnTo>
                    <a:lnTo>
                      <a:pt x="907" y="1134"/>
                    </a:lnTo>
                    <a:lnTo>
                      <a:pt x="907" y="1190"/>
                    </a:lnTo>
                    <a:lnTo>
                      <a:pt x="1020" y="1190"/>
                    </a:lnTo>
                    <a:lnTo>
                      <a:pt x="1020" y="1020"/>
                    </a:lnTo>
                    <a:lnTo>
                      <a:pt x="1077" y="1020"/>
                    </a:lnTo>
                    <a:lnTo>
                      <a:pt x="1077" y="963"/>
                    </a:lnTo>
                    <a:lnTo>
                      <a:pt x="1304" y="963"/>
                    </a:lnTo>
                    <a:lnTo>
                      <a:pt x="1304" y="907"/>
                    </a:lnTo>
                    <a:lnTo>
                      <a:pt x="1361" y="907"/>
                    </a:lnTo>
                    <a:lnTo>
                      <a:pt x="1361" y="680"/>
                    </a:lnTo>
                    <a:lnTo>
                      <a:pt x="1247" y="680"/>
                    </a:lnTo>
                    <a:lnTo>
                      <a:pt x="1247" y="623"/>
                    </a:lnTo>
                    <a:lnTo>
                      <a:pt x="1191" y="623"/>
                    </a:lnTo>
                    <a:lnTo>
                      <a:pt x="1191" y="396"/>
                    </a:lnTo>
                    <a:lnTo>
                      <a:pt x="1134" y="396"/>
                    </a:lnTo>
                    <a:lnTo>
                      <a:pt x="1134" y="340"/>
                    </a:lnTo>
                    <a:lnTo>
                      <a:pt x="1077" y="340"/>
                    </a:lnTo>
                    <a:lnTo>
                      <a:pt x="1077" y="226"/>
                    </a:lnTo>
                    <a:lnTo>
                      <a:pt x="1020" y="226"/>
                    </a:lnTo>
                    <a:lnTo>
                      <a:pt x="1020" y="0"/>
                    </a:lnTo>
                    <a:lnTo>
                      <a:pt x="907" y="0"/>
                    </a:lnTo>
                    <a:lnTo>
                      <a:pt x="907" y="56"/>
                    </a:lnTo>
                    <a:lnTo>
                      <a:pt x="850" y="56"/>
                    </a:lnTo>
                    <a:lnTo>
                      <a:pt x="850" y="170"/>
                    </a:lnTo>
                    <a:lnTo>
                      <a:pt x="794" y="170"/>
                    </a:lnTo>
                    <a:lnTo>
                      <a:pt x="794" y="113"/>
                    </a:lnTo>
                    <a:lnTo>
                      <a:pt x="680" y="113"/>
                    </a:lnTo>
                    <a:lnTo>
                      <a:pt x="680" y="226"/>
                    </a:lnTo>
                    <a:lnTo>
                      <a:pt x="624" y="226"/>
                    </a:lnTo>
                    <a:lnTo>
                      <a:pt x="624" y="283"/>
                    </a:lnTo>
                    <a:lnTo>
                      <a:pt x="567" y="283"/>
                    </a:lnTo>
                    <a:lnTo>
                      <a:pt x="567" y="340"/>
                    </a:lnTo>
                    <a:lnTo>
                      <a:pt x="510" y="340"/>
                    </a:lnTo>
                    <a:lnTo>
                      <a:pt x="510" y="396"/>
                    </a:lnTo>
                    <a:lnTo>
                      <a:pt x="397" y="396"/>
                    </a:lnTo>
                    <a:lnTo>
                      <a:pt x="397" y="340"/>
                    </a:lnTo>
                    <a:lnTo>
                      <a:pt x="283" y="340"/>
                    </a:lnTo>
                    <a:lnTo>
                      <a:pt x="283" y="283"/>
                    </a:lnTo>
                    <a:lnTo>
                      <a:pt x="227" y="283"/>
                    </a:lnTo>
                    <a:lnTo>
                      <a:pt x="227" y="396"/>
                    </a:lnTo>
                    <a:lnTo>
                      <a:pt x="0" y="396"/>
                    </a:lnTo>
                    <a:lnTo>
                      <a:pt x="0" y="453"/>
                    </a:lnTo>
                    <a:close/>
                  </a:path>
                </a:pathLst>
              </a:custGeom>
              <a:solidFill>
                <a:srgbClr val="99CC00"/>
              </a:soli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33" name="Freeform 14">
                <a:extLst>
                  <a:ext uri="{FF2B5EF4-FFF2-40B4-BE49-F238E27FC236}">
                    <a16:creationId xmlns:a16="http://schemas.microsoft.com/office/drawing/2014/main" id="{604D8CE8-2A8E-4730-967B-9D0B52A0A9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48" y="3068"/>
                <a:ext cx="907" cy="1077"/>
              </a:xfrm>
              <a:custGeom>
                <a:avLst/>
                <a:gdLst>
                  <a:gd name="T0" fmla="*/ 283 w 907"/>
                  <a:gd name="T1" fmla="*/ 1077 h 1077"/>
                  <a:gd name="T2" fmla="*/ 340 w 907"/>
                  <a:gd name="T3" fmla="*/ 1077 h 1077"/>
                  <a:gd name="T4" fmla="*/ 340 w 907"/>
                  <a:gd name="T5" fmla="*/ 1021 h 1077"/>
                  <a:gd name="T6" fmla="*/ 283 w 907"/>
                  <a:gd name="T7" fmla="*/ 1021 h 1077"/>
                  <a:gd name="T8" fmla="*/ 283 w 907"/>
                  <a:gd name="T9" fmla="*/ 964 h 1077"/>
                  <a:gd name="T10" fmla="*/ 340 w 907"/>
                  <a:gd name="T11" fmla="*/ 964 h 1077"/>
                  <a:gd name="T12" fmla="*/ 340 w 907"/>
                  <a:gd name="T13" fmla="*/ 851 h 1077"/>
                  <a:gd name="T14" fmla="*/ 453 w 907"/>
                  <a:gd name="T15" fmla="*/ 851 h 1077"/>
                  <a:gd name="T16" fmla="*/ 453 w 907"/>
                  <a:gd name="T17" fmla="*/ 964 h 1077"/>
                  <a:gd name="T18" fmla="*/ 567 w 907"/>
                  <a:gd name="T19" fmla="*/ 964 h 1077"/>
                  <a:gd name="T20" fmla="*/ 567 w 907"/>
                  <a:gd name="T21" fmla="*/ 907 h 1077"/>
                  <a:gd name="T22" fmla="*/ 623 w 907"/>
                  <a:gd name="T23" fmla="*/ 907 h 1077"/>
                  <a:gd name="T24" fmla="*/ 623 w 907"/>
                  <a:gd name="T25" fmla="*/ 794 h 1077"/>
                  <a:gd name="T26" fmla="*/ 680 w 907"/>
                  <a:gd name="T27" fmla="*/ 794 h 1077"/>
                  <a:gd name="T28" fmla="*/ 680 w 907"/>
                  <a:gd name="T29" fmla="*/ 737 h 1077"/>
                  <a:gd name="T30" fmla="*/ 737 w 907"/>
                  <a:gd name="T31" fmla="*/ 737 h 1077"/>
                  <a:gd name="T32" fmla="*/ 737 w 907"/>
                  <a:gd name="T33" fmla="*/ 680 h 1077"/>
                  <a:gd name="T34" fmla="*/ 794 w 907"/>
                  <a:gd name="T35" fmla="*/ 680 h 1077"/>
                  <a:gd name="T36" fmla="*/ 794 w 907"/>
                  <a:gd name="T37" fmla="*/ 567 h 1077"/>
                  <a:gd name="T38" fmla="*/ 850 w 907"/>
                  <a:gd name="T39" fmla="*/ 567 h 1077"/>
                  <a:gd name="T40" fmla="*/ 850 w 907"/>
                  <a:gd name="T41" fmla="*/ 397 h 1077"/>
                  <a:gd name="T42" fmla="*/ 907 w 907"/>
                  <a:gd name="T43" fmla="*/ 397 h 1077"/>
                  <a:gd name="T44" fmla="*/ 907 w 907"/>
                  <a:gd name="T45" fmla="*/ 170 h 1077"/>
                  <a:gd name="T46" fmla="*/ 680 w 907"/>
                  <a:gd name="T47" fmla="*/ 170 h 1077"/>
                  <a:gd name="T48" fmla="*/ 680 w 907"/>
                  <a:gd name="T49" fmla="*/ 227 h 1077"/>
                  <a:gd name="T50" fmla="*/ 623 w 907"/>
                  <a:gd name="T51" fmla="*/ 227 h 1077"/>
                  <a:gd name="T52" fmla="*/ 623 w 907"/>
                  <a:gd name="T53" fmla="*/ 170 h 1077"/>
                  <a:gd name="T54" fmla="*/ 567 w 907"/>
                  <a:gd name="T55" fmla="*/ 170 h 1077"/>
                  <a:gd name="T56" fmla="*/ 567 w 907"/>
                  <a:gd name="T57" fmla="*/ 113 h 1077"/>
                  <a:gd name="T58" fmla="*/ 510 w 907"/>
                  <a:gd name="T59" fmla="*/ 113 h 1077"/>
                  <a:gd name="T60" fmla="*/ 510 w 907"/>
                  <a:gd name="T61" fmla="*/ 57 h 1077"/>
                  <a:gd name="T62" fmla="*/ 453 w 907"/>
                  <a:gd name="T63" fmla="*/ 57 h 1077"/>
                  <a:gd name="T64" fmla="*/ 453 w 907"/>
                  <a:gd name="T65" fmla="*/ 0 h 1077"/>
                  <a:gd name="T66" fmla="*/ 340 w 907"/>
                  <a:gd name="T67" fmla="*/ 0 h 1077"/>
                  <a:gd name="T68" fmla="*/ 340 w 907"/>
                  <a:gd name="T69" fmla="*/ 113 h 1077"/>
                  <a:gd name="T70" fmla="*/ 397 w 907"/>
                  <a:gd name="T71" fmla="*/ 113 h 1077"/>
                  <a:gd name="T72" fmla="*/ 397 w 907"/>
                  <a:gd name="T73" fmla="*/ 170 h 1077"/>
                  <a:gd name="T74" fmla="*/ 397 w 907"/>
                  <a:gd name="T75" fmla="*/ 227 h 1077"/>
                  <a:gd name="T76" fmla="*/ 340 w 907"/>
                  <a:gd name="T77" fmla="*/ 227 h 1077"/>
                  <a:gd name="T78" fmla="*/ 340 w 907"/>
                  <a:gd name="T79" fmla="*/ 340 h 1077"/>
                  <a:gd name="T80" fmla="*/ 283 w 907"/>
                  <a:gd name="T81" fmla="*/ 340 h 1077"/>
                  <a:gd name="T82" fmla="*/ 283 w 907"/>
                  <a:gd name="T83" fmla="*/ 510 h 1077"/>
                  <a:gd name="T84" fmla="*/ 113 w 907"/>
                  <a:gd name="T85" fmla="*/ 510 h 1077"/>
                  <a:gd name="T86" fmla="*/ 113 w 907"/>
                  <a:gd name="T87" fmla="*/ 567 h 1077"/>
                  <a:gd name="T88" fmla="*/ 0 w 907"/>
                  <a:gd name="T89" fmla="*/ 567 h 1077"/>
                  <a:gd name="T90" fmla="*/ 0 w 907"/>
                  <a:gd name="T91" fmla="*/ 624 h 1077"/>
                  <a:gd name="T92" fmla="*/ 56 w 907"/>
                  <a:gd name="T93" fmla="*/ 624 h 1077"/>
                  <a:gd name="T94" fmla="*/ 56 w 907"/>
                  <a:gd name="T95" fmla="*/ 680 h 1077"/>
                  <a:gd name="T96" fmla="*/ 113 w 907"/>
                  <a:gd name="T97" fmla="*/ 680 h 1077"/>
                  <a:gd name="T98" fmla="*/ 113 w 907"/>
                  <a:gd name="T99" fmla="*/ 737 h 1077"/>
                  <a:gd name="T100" fmla="*/ 170 w 907"/>
                  <a:gd name="T101" fmla="*/ 737 h 1077"/>
                  <a:gd name="T102" fmla="*/ 170 w 907"/>
                  <a:gd name="T103" fmla="*/ 851 h 1077"/>
                  <a:gd name="T104" fmla="*/ 227 w 907"/>
                  <a:gd name="T105" fmla="*/ 851 h 1077"/>
                  <a:gd name="T106" fmla="*/ 227 w 907"/>
                  <a:gd name="T107" fmla="*/ 1077 h 1077"/>
                  <a:gd name="T108" fmla="*/ 283 w 907"/>
                  <a:gd name="T109" fmla="*/ 1077 h 1077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0" t="0" r="r" b="b"/>
                <a:pathLst>
                  <a:path w="907" h="1077">
                    <a:moveTo>
                      <a:pt x="283" y="1077"/>
                    </a:moveTo>
                    <a:lnTo>
                      <a:pt x="340" y="1077"/>
                    </a:lnTo>
                    <a:lnTo>
                      <a:pt x="340" y="1021"/>
                    </a:lnTo>
                    <a:lnTo>
                      <a:pt x="283" y="1021"/>
                    </a:lnTo>
                    <a:lnTo>
                      <a:pt x="283" y="964"/>
                    </a:lnTo>
                    <a:lnTo>
                      <a:pt x="340" y="964"/>
                    </a:lnTo>
                    <a:lnTo>
                      <a:pt x="340" y="851"/>
                    </a:lnTo>
                    <a:lnTo>
                      <a:pt x="453" y="851"/>
                    </a:lnTo>
                    <a:lnTo>
                      <a:pt x="453" y="964"/>
                    </a:lnTo>
                    <a:lnTo>
                      <a:pt x="567" y="964"/>
                    </a:lnTo>
                    <a:lnTo>
                      <a:pt x="567" y="907"/>
                    </a:lnTo>
                    <a:lnTo>
                      <a:pt x="623" y="907"/>
                    </a:lnTo>
                    <a:lnTo>
                      <a:pt x="623" y="794"/>
                    </a:lnTo>
                    <a:lnTo>
                      <a:pt x="680" y="794"/>
                    </a:lnTo>
                    <a:lnTo>
                      <a:pt x="680" y="737"/>
                    </a:lnTo>
                    <a:lnTo>
                      <a:pt x="737" y="737"/>
                    </a:lnTo>
                    <a:lnTo>
                      <a:pt x="737" y="680"/>
                    </a:lnTo>
                    <a:lnTo>
                      <a:pt x="794" y="680"/>
                    </a:lnTo>
                    <a:lnTo>
                      <a:pt x="794" y="567"/>
                    </a:lnTo>
                    <a:lnTo>
                      <a:pt x="850" y="567"/>
                    </a:lnTo>
                    <a:lnTo>
                      <a:pt x="850" y="397"/>
                    </a:lnTo>
                    <a:lnTo>
                      <a:pt x="907" y="397"/>
                    </a:lnTo>
                    <a:lnTo>
                      <a:pt x="907" y="170"/>
                    </a:lnTo>
                    <a:lnTo>
                      <a:pt x="680" y="170"/>
                    </a:lnTo>
                    <a:lnTo>
                      <a:pt x="680" y="227"/>
                    </a:lnTo>
                    <a:lnTo>
                      <a:pt x="623" y="227"/>
                    </a:lnTo>
                    <a:lnTo>
                      <a:pt x="623" y="170"/>
                    </a:lnTo>
                    <a:lnTo>
                      <a:pt x="567" y="170"/>
                    </a:lnTo>
                    <a:lnTo>
                      <a:pt x="567" y="113"/>
                    </a:lnTo>
                    <a:lnTo>
                      <a:pt x="510" y="113"/>
                    </a:lnTo>
                    <a:lnTo>
                      <a:pt x="510" y="57"/>
                    </a:lnTo>
                    <a:lnTo>
                      <a:pt x="453" y="57"/>
                    </a:lnTo>
                    <a:lnTo>
                      <a:pt x="453" y="0"/>
                    </a:lnTo>
                    <a:lnTo>
                      <a:pt x="340" y="0"/>
                    </a:lnTo>
                    <a:lnTo>
                      <a:pt x="340" y="113"/>
                    </a:lnTo>
                    <a:lnTo>
                      <a:pt x="397" y="113"/>
                    </a:lnTo>
                    <a:lnTo>
                      <a:pt x="397" y="170"/>
                    </a:lnTo>
                    <a:lnTo>
                      <a:pt x="397" y="227"/>
                    </a:lnTo>
                    <a:lnTo>
                      <a:pt x="340" y="227"/>
                    </a:lnTo>
                    <a:lnTo>
                      <a:pt x="340" y="340"/>
                    </a:lnTo>
                    <a:lnTo>
                      <a:pt x="283" y="340"/>
                    </a:lnTo>
                    <a:lnTo>
                      <a:pt x="283" y="510"/>
                    </a:lnTo>
                    <a:lnTo>
                      <a:pt x="113" y="510"/>
                    </a:lnTo>
                    <a:lnTo>
                      <a:pt x="113" y="567"/>
                    </a:lnTo>
                    <a:lnTo>
                      <a:pt x="0" y="567"/>
                    </a:lnTo>
                    <a:lnTo>
                      <a:pt x="0" y="624"/>
                    </a:lnTo>
                    <a:lnTo>
                      <a:pt x="56" y="624"/>
                    </a:lnTo>
                    <a:lnTo>
                      <a:pt x="56" y="680"/>
                    </a:lnTo>
                    <a:lnTo>
                      <a:pt x="113" y="680"/>
                    </a:lnTo>
                    <a:lnTo>
                      <a:pt x="113" y="737"/>
                    </a:lnTo>
                    <a:lnTo>
                      <a:pt x="170" y="737"/>
                    </a:lnTo>
                    <a:lnTo>
                      <a:pt x="170" y="851"/>
                    </a:lnTo>
                    <a:lnTo>
                      <a:pt x="227" y="851"/>
                    </a:lnTo>
                    <a:lnTo>
                      <a:pt x="227" y="1077"/>
                    </a:lnTo>
                    <a:lnTo>
                      <a:pt x="283" y="1077"/>
                    </a:lnTo>
                    <a:close/>
                  </a:path>
                </a:pathLst>
              </a:custGeom>
              <a:solidFill>
                <a:srgbClr val="99CC00"/>
              </a:soli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34" name="Freeform 15">
                <a:extLst>
                  <a:ext uri="{FF2B5EF4-FFF2-40B4-BE49-F238E27FC236}">
                    <a16:creationId xmlns:a16="http://schemas.microsoft.com/office/drawing/2014/main" id="{0D955D10-10FD-4867-8824-6F1E96C648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5" y="3862"/>
                <a:ext cx="680" cy="737"/>
              </a:xfrm>
              <a:custGeom>
                <a:avLst/>
                <a:gdLst>
                  <a:gd name="T0" fmla="*/ 453 w 680"/>
                  <a:gd name="T1" fmla="*/ 0 h 737"/>
                  <a:gd name="T2" fmla="*/ 453 w 680"/>
                  <a:gd name="T3" fmla="*/ 113 h 737"/>
                  <a:gd name="T4" fmla="*/ 510 w 680"/>
                  <a:gd name="T5" fmla="*/ 113 h 737"/>
                  <a:gd name="T6" fmla="*/ 510 w 680"/>
                  <a:gd name="T7" fmla="*/ 170 h 737"/>
                  <a:gd name="T8" fmla="*/ 623 w 680"/>
                  <a:gd name="T9" fmla="*/ 170 h 737"/>
                  <a:gd name="T10" fmla="*/ 623 w 680"/>
                  <a:gd name="T11" fmla="*/ 340 h 737"/>
                  <a:gd name="T12" fmla="*/ 567 w 680"/>
                  <a:gd name="T13" fmla="*/ 340 h 737"/>
                  <a:gd name="T14" fmla="*/ 567 w 680"/>
                  <a:gd name="T15" fmla="*/ 454 h 737"/>
                  <a:gd name="T16" fmla="*/ 680 w 680"/>
                  <a:gd name="T17" fmla="*/ 454 h 737"/>
                  <a:gd name="T18" fmla="*/ 680 w 680"/>
                  <a:gd name="T19" fmla="*/ 567 h 737"/>
                  <a:gd name="T20" fmla="*/ 510 w 680"/>
                  <a:gd name="T21" fmla="*/ 567 h 737"/>
                  <a:gd name="T22" fmla="*/ 510 w 680"/>
                  <a:gd name="T23" fmla="*/ 737 h 737"/>
                  <a:gd name="T24" fmla="*/ 283 w 680"/>
                  <a:gd name="T25" fmla="*/ 737 h 737"/>
                  <a:gd name="T26" fmla="*/ 283 w 680"/>
                  <a:gd name="T27" fmla="*/ 624 h 737"/>
                  <a:gd name="T28" fmla="*/ 226 w 680"/>
                  <a:gd name="T29" fmla="*/ 624 h 737"/>
                  <a:gd name="T30" fmla="*/ 226 w 680"/>
                  <a:gd name="T31" fmla="*/ 510 h 737"/>
                  <a:gd name="T32" fmla="*/ 56 w 680"/>
                  <a:gd name="T33" fmla="*/ 510 h 737"/>
                  <a:gd name="T34" fmla="*/ 56 w 680"/>
                  <a:gd name="T35" fmla="*/ 454 h 737"/>
                  <a:gd name="T36" fmla="*/ 0 w 680"/>
                  <a:gd name="T37" fmla="*/ 454 h 737"/>
                  <a:gd name="T38" fmla="*/ 0 w 680"/>
                  <a:gd name="T39" fmla="*/ 283 h 737"/>
                  <a:gd name="T40" fmla="*/ 113 w 680"/>
                  <a:gd name="T41" fmla="*/ 283 h 737"/>
                  <a:gd name="T42" fmla="*/ 113 w 680"/>
                  <a:gd name="T43" fmla="*/ 227 h 737"/>
                  <a:gd name="T44" fmla="*/ 56 w 680"/>
                  <a:gd name="T45" fmla="*/ 227 h 737"/>
                  <a:gd name="T46" fmla="*/ 56 w 680"/>
                  <a:gd name="T47" fmla="*/ 170 h 737"/>
                  <a:gd name="T48" fmla="*/ 113 w 680"/>
                  <a:gd name="T49" fmla="*/ 170 h 737"/>
                  <a:gd name="T50" fmla="*/ 113 w 680"/>
                  <a:gd name="T51" fmla="*/ 57 h 737"/>
                  <a:gd name="T52" fmla="*/ 226 w 680"/>
                  <a:gd name="T53" fmla="*/ 57 h 737"/>
                  <a:gd name="T54" fmla="*/ 226 w 680"/>
                  <a:gd name="T55" fmla="*/ 170 h 737"/>
                  <a:gd name="T56" fmla="*/ 340 w 680"/>
                  <a:gd name="T57" fmla="*/ 170 h 737"/>
                  <a:gd name="T58" fmla="*/ 340 w 680"/>
                  <a:gd name="T59" fmla="*/ 113 h 737"/>
                  <a:gd name="T60" fmla="*/ 396 w 680"/>
                  <a:gd name="T61" fmla="*/ 113 h 737"/>
                  <a:gd name="T62" fmla="*/ 396 w 680"/>
                  <a:gd name="T63" fmla="*/ 0 h 737"/>
                  <a:gd name="T64" fmla="*/ 453 w 680"/>
                  <a:gd name="T65" fmla="*/ 0 h 737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680" h="737">
                    <a:moveTo>
                      <a:pt x="453" y="0"/>
                    </a:moveTo>
                    <a:lnTo>
                      <a:pt x="453" y="113"/>
                    </a:lnTo>
                    <a:lnTo>
                      <a:pt x="510" y="113"/>
                    </a:lnTo>
                    <a:lnTo>
                      <a:pt x="510" y="170"/>
                    </a:lnTo>
                    <a:lnTo>
                      <a:pt x="623" y="170"/>
                    </a:lnTo>
                    <a:lnTo>
                      <a:pt x="623" y="340"/>
                    </a:lnTo>
                    <a:lnTo>
                      <a:pt x="567" y="340"/>
                    </a:lnTo>
                    <a:lnTo>
                      <a:pt x="567" y="454"/>
                    </a:lnTo>
                    <a:lnTo>
                      <a:pt x="680" y="454"/>
                    </a:lnTo>
                    <a:lnTo>
                      <a:pt x="680" y="567"/>
                    </a:lnTo>
                    <a:lnTo>
                      <a:pt x="510" y="567"/>
                    </a:lnTo>
                    <a:lnTo>
                      <a:pt x="510" y="737"/>
                    </a:lnTo>
                    <a:lnTo>
                      <a:pt x="283" y="737"/>
                    </a:lnTo>
                    <a:lnTo>
                      <a:pt x="283" y="624"/>
                    </a:lnTo>
                    <a:lnTo>
                      <a:pt x="226" y="624"/>
                    </a:lnTo>
                    <a:lnTo>
                      <a:pt x="226" y="510"/>
                    </a:lnTo>
                    <a:lnTo>
                      <a:pt x="56" y="510"/>
                    </a:lnTo>
                    <a:lnTo>
                      <a:pt x="56" y="454"/>
                    </a:lnTo>
                    <a:lnTo>
                      <a:pt x="0" y="454"/>
                    </a:lnTo>
                    <a:lnTo>
                      <a:pt x="0" y="283"/>
                    </a:lnTo>
                    <a:lnTo>
                      <a:pt x="113" y="283"/>
                    </a:lnTo>
                    <a:lnTo>
                      <a:pt x="113" y="227"/>
                    </a:lnTo>
                    <a:lnTo>
                      <a:pt x="56" y="227"/>
                    </a:lnTo>
                    <a:lnTo>
                      <a:pt x="56" y="170"/>
                    </a:lnTo>
                    <a:lnTo>
                      <a:pt x="113" y="170"/>
                    </a:lnTo>
                    <a:lnTo>
                      <a:pt x="113" y="57"/>
                    </a:lnTo>
                    <a:lnTo>
                      <a:pt x="226" y="57"/>
                    </a:lnTo>
                    <a:lnTo>
                      <a:pt x="226" y="170"/>
                    </a:lnTo>
                    <a:lnTo>
                      <a:pt x="340" y="170"/>
                    </a:lnTo>
                    <a:lnTo>
                      <a:pt x="340" y="113"/>
                    </a:lnTo>
                    <a:lnTo>
                      <a:pt x="396" y="113"/>
                    </a:lnTo>
                    <a:lnTo>
                      <a:pt x="396" y="0"/>
                    </a:lnTo>
                    <a:lnTo>
                      <a:pt x="453" y="0"/>
                    </a:lnTo>
                    <a:close/>
                  </a:path>
                </a:pathLst>
              </a:custGeom>
              <a:solidFill>
                <a:srgbClr val="99CC00"/>
              </a:soli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35" name="Freeform 16">
                <a:extLst>
                  <a:ext uri="{FF2B5EF4-FFF2-40B4-BE49-F238E27FC236}">
                    <a16:creationId xmlns:a16="http://schemas.microsoft.com/office/drawing/2014/main" id="{4F8D0E8F-6EE4-4C27-8975-FB3DDC005F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01" y="4429"/>
                <a:ext cx="511" cy="794"/>
              </a:xfrm>
              <a:custGeom>
                <a:avLst/>
                <a:gdLst>
                  <a:gd name="T0" fmla="*/ 0 w 511"/>
                  <a:gd name="T1" fmla="*/ 680 h 794"/>
                  <a:gd name="T2" fmla="*/ 0 w 511"/>
                  <a:gd name="T3" fmla="*/ 794 h 794"/>
                  <a:gd name="T4" fmla="*/ 227 w 511"/>
                  <a:gd name="T5" fmla="*/ 794 h 794"/>
                  <a:gd name="T6" fmla="*/ 227 w 511"/>
                  <a:gd name="T7" fmla="*/ 680 h 794"/>
                  <a:gd name="T8" fmla="*/ 341 w 511"/>
                  <a:gd name="T9" fmla="*/ 680 h 794"/>
                  <a:gd name="T10" fmla="*/ 341 w 511"/>
                  <a:gd name="T11" fmla="*/ 510 h 794"/>
                  <a:gd name="T12" fmla="*/ 397 w 511"/>
                  <a:gd name="T13" fmla="*/ 510 h 794"/>
                  <a:gd name="T14" fmla="*/ 397 w 511"/>
                  <a:gd name="T15" fmla="*/ 567 h 794"/>
                  <a:gd name="T16" fmla="*/ 454 w 511"/>
                  <a:gd name="T17" fmla="*/ 567 h 794"/>
                  <a:gd name="T18" fmla="*/ 454 w 511"/>
                  <a:gd name="T19" fmla="*/ 397 h 794"/>
                  <a:gd name="T20" fmla="*/ 511 w 511"/>
                  <a:gd name="T21" fmla="*/ 397 h 794"/>
                  <a:gd name="T22" fmla="*/ 511 w 511"/>
                  <a:gd name="T23" fmla="*/ 57 h 794"/>
                  <a:gd name="T24" fmla="*/ 454 w 511"/>
                  <a:gd name="T25" fmla="*/ 57 h 794"/>
                  <a:gd name="T26" fmla="*/ 454 w 511"/>
                  <a:gd name="T27" fmla="*/ 0 h 794"/>
                  <a:gd name="T28" fmla="*/ 284 w 511"/>
                  <a:gd name="T29" fmla="*/ 0 h 794"/>
                  <a:gd name="T30" fmla="*/ 284 w 511"/>
                  <a:gd name="T31" fmla="*/ 170 h 794"/>
                  <a:gd name="T32" fmla="*/ 57 w 511"/>
                  <a:gd name="T33" fmla="*/ 170 h 794"/>
                  <a:gd name="T34" fmla="*/ 57 w 511"/>
                  <a:gd name="T35" fmla="*/ 57 h 794"/>
                  <a:gd name="T36" fmla="*/ 0 w 511"/>
                  <a:gd name="T37" fmla="*/ 57 h 794"/>
                  <a:gd name="T38" fmla="*/ 0 w 511"/>
                  <a:gd name="T39" fmla="*/ 397 h 794"/>
                  <a:gd name="T40" fmla="*/ 57 w 511"/>
                  <a:gd name="T41" fmla="*/ 397 h 794"/>
                  <a:gd name="T42" fmla="*/ 57 w 511"/>
                  <a:gd name="T43" fmla="*/ 680 h 794"/>
                  <a:gd name="T44" fmla="*/ 0 w 511"/>
                  <a:gd name="T45" fmla="*/ 680 h 794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511" h="794">
                    <a:moveTo>
                      <a:pt x="0" y="680"/>
                    </a:moveTo>
                    <a:lnTo>
                      <a:pt x="0" y="794"/>
                    </a:lnTo>
                    <a:lnTo>
                      <a:pt x="227" y="794"/>
                    </a:lnTo>
                    <a:lnTo>
                      <a:pt x="227" y="680"/>
                    </a:lnTo>
                    <a:lnTo>
                      <a:pt x="341" y="680"/>
                    </a:lnTo>
                    <a:lnTo>
                      <a:pt x="341" y="510"/>
                    </a:lnTo>
                    <a:lnTo>
                      <a:pt x="397" y="510"/>
                    </a:lnTo>
                    <a:lnTo>
                      <a:pt x="397" y="567"/>
                    </a:lnTo>
                    <a:lnTo>
                      <a:pt x="454" y="567"/>
                    </a:lnTo>
                    <a:lnTo>
                      <a:pt x="454" y="397"/>
                    </a:lnTo>
                    <a:lnTo>
                      <a:pt x="511" y="397"/>
                    </a:lnTo>
                    <a:lnTo>
                      <a:pt x="511" y="57"/>
                    </a:lnTo>
                    <a:lnTo>
                      <a:pt x="454" y="57"/>
                    </a:lnTo>
                    <a:lnTo>
                      <a:pt x="454" y="0"/>
                    </a:lnTo>
                    <a:lnTo>
                      <a:pt x="284" y="0"/>
                    </a:lnTo>
                    <a:lnTo>
                      <a:pt x="284" y="170"/>
                    </a:lnTo>
                    <a:lnTo>
                      <a:pt x="57" y="170"/>
                    </a:lnTo>
                    <a:lnTo>
                      <a:pt x="57" y="57"/>
                    </a:lnTo>
                    <a:lnTo>
                      <a:pt x="0" y="57"/>
                    </a:lnTo>
                    <a:lnTo>
                      <a:pt x="0" y="397"/>
                    </a:lnTo>
                    <a:lnTo>
                      <a:pt x="57" y="397"/>
                    </a:lnTo>
                    <a:lnTo>
                      <a:pt x="57" y="680"/>
                    </a:lnTo>
                    <a:lnTo>
                      <a:pt x="0" y="680"/>
                    </a:lnTo>
                    <a:close/>
                  </a:path>
                </a:pathLst>
              </a:custGeom>
              <a:solidFill>
                <a:srgbClr val="99CC00"/>
              </a:soli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36" name="Freeform 17">
                <a:extLst>
                  <a:ext uri="{FF2B5EF4-FFF2-40B4-BE49-F238E27FC236}">
                    <a16:creationId xmlns:a16="http://schemas.microsoft.com/office/drawing/2014/main" id="{3F08F888-C972-449F-91ED-3FD86F9603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85" y="4316"/>
                <a:ext cx="567" cy="963"/>
              </a:xfrm>
              <a:custGeom>
                <a:avLst/>
                <a:gdLst>
                  <a:gd name="T0" fmla="*/ 0 w 567"/>
                  <a:gd name="T1" fmla="*/ 793 h 963"/>
                  <a:gd name="T2" fmla="*/ 0 w 567"/>
                  <a:gd name="T3" fmla="*/ 963 h 963"/>
                  <a:gd name="T4" fmla="*/ 57 w 567"/>
                  <a:gd name="T5" fmla="*/ 963 h 963"/>
                  <a:gd name="T6" fmla="*/ 57 w 567"/>
                  <a:gd name="T7" fmla="*/ 850 h 963"/>
                  <a:gd name="T8" fmla="*/ 113 w 567"/>
                  <a:gd name="T9" fmla="*/ 850 h 963"/>
                  <a:gd name="T10" fmla="*/ 113 w 567"/>
                  <a:gd name="T11" fmla="*/ 907 h 963"/>
                  <a:gd name="T12" fmla="*/ 170 w 567"/>
                  <a:gd name="T13" fmla="*/ 907 h 963"/>
                  <a:gd name="T14" fmla="*/ 170 w 567"/>
                  <a:gd name="T15" fmla="*/ 737 h 963"/>
                  <a:gd name="T16" fmla="*/ 340 w 567"/>
                  <a:gd name="T17" fmla="*/ 737 h 963"/>
                  <a:gd name="T18" fmla="*/ 340 w 567"/>
                  <a:gd name="T19" fmla="*/ 680 h 963"/>
                  <a:gd name="T20" fmla="*/ 567 w 567"/>
                  <a:gd name="T21" fmla="*/ 680 h 963"/>
                  <a:gd name="T22" fmla="*/ 567 w 567"/>
                  <a:gd name="T23" fmla="*/ 567 h 963"/>
                  <a:gd name="T24" fmla="*/ 510 w 567"/>
                  <a:gd name="T25" fmla="*/ 567 h 963"/>
                  <a:gd name="T26" fmla="*/ 510 w 567"/>
                  <a:gd name="T27" fmla="*/ 510 h 963"/>
                  <a:gd name="T28" fmla="*/ 453 w 567"/>
                  <a:gd name="T29" fmla="*/ 510 h 963"/>
                  <a:gd name="T30" fmla="*/ 453 w 567"/>
                  <a:gd name="T31" fmla="*/ 396 h 963"/>
                  <a:gd name="T32" fmla="*/ 510 w 567"/>
                  <a:gd name="T33" fmla="*/ 396 h 963"/>
                  <a:gd name="T34" fmla="*/ 510 w 567"/>
                  <a:gd name="T35" fmla="*/ 340 h 963"/>
                  <a:gd name="T36" fmla="*/ 453 w 567"/>
                  <a:gd name="T37" fmla="*/ 340 h 963"/>
                  <a:gd name="T38" fmla="*/ 453 w 567"/>
                  <a:gd name="T39" fmla="*/ 283 h 963"/>
                  <a:gd name="T40" fmla="*/ 567 w 567"/>
                  <a:gd name="T41" fmla="*/ 283 h 963"/>
                  <a:gd name="T42" fmla="*/ 567 w 567"/>
                  <a:gd name="T43" fmla="*/ 170 h 963"/>
                  <a:gd name="T44" fmla="*/ 510 w 567"/>
                  <a:gd name="T45" fmla="*/ 170 h 963"/>
                  <a:gd name="T46" fmla="*/ 510 w 567"/>
                  <a:gd name="T47" fmla="*/ 0 h 963"/>
                  <a:gd name="T48" fmla="*/ 283 w 567"/>
                  <a:gd name="T49" fmla="*/ 0 h 963"/>
                  <a:gd name="T50" fmla="*/ 283 w 567"/>
                  <a:gd name="T51" fmla="*/ 56 h 963"/>
                  <a:gd name="T52" fmla="*/ 227 w 567"/>
                  <a:gd name="T53" fmla="*/ 56 h 963"/>
                  <a:gd name="T54" fmla="*/ 227 w 567"/>
                  <a:gd name="T55" fmla="*/ 113 h 963"/>
                  <a:gd name="T56" fmla="*/ 170 w 567"/>
                  <a:gd name="T57" fmla="*/ 113 h 963"/>
                  <a:gd name="T58" fmla="*/ 170 w 567"/>
                  <a:gd name="T59" fmla="*/ 170 h 963"/>
                  <a:gd name="T60" fmla="*/ 227 w 567"/>
                  <a:gd name="T61" fmla="*/ 170 h 963"/>
                  <a:gd name="T62" fmla="*/ 227 w 567"/>
                  <a:gd name="T63" fmla="*/ 510 h 963"/>
                  <a:gd name="T64" fmla="*/ 170 w 567"/>
                  <a:gd name="T65" fmla="*/ 510 h 963"/>
                  <a:gd name="T66" fmla="*/ 170 w 567"/>
                  <a:gd name="T67" fmla="*/ 680 h 963"/>
                  <a:gd name="T68" fmla="*/ 113 w 567"/>
                  <a:gd name="T69" fmla="*/ 680 h 963"/>
                  <a:gd name="T70" fmla="*/ 113 w 567"/>
                  <a:gd name="T71" fmla="*/ 623 h 963"/>
                  <a:gd name="T72" fmla="*/ 57 w 567"/>
                  <a:gd name="T73" fmla="*/ 623 h 963"/>
                  <a:gd name="T74" fmla="*/ 57 w 567"/>
                  <a:gd name="T75" fmla="*/ 793 h 963"/>
                  <a:gd name="T76" fmla="*/ 0 w 567"/>
                  <a:gd name="T77" fmla="*/ 793 h 963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0" t="0" r="r" b="b"/>
                <a:pathLst>
                  <a:path w="567" h="963">
                    <a:moveTo>
                      <a:pt x="0" y="793"/>
                    </a:moveTo>
                    <a:lnTo>
                      <a:pt x="0" y="963"/>
                    </a:lnTo>
                    <a:lnTo>
                      <a:pt x="57" y="963"/>
                    </a:lnTo>
                    <a:lnTo>
                      <a:pt x="57" y="850"/>
                    </a:lnTo>
                    <a:lnTo>
                      <a:pt x="113" y="850"/>
                    </a:lnTo>
                    <a:lnTo>
                      <a:pt x="113" y="907"/>
                    </a:lnTo>
                    <a:lnTo>
                      <a:pt x="170" y="907"/>
                    </a:lnTo>
                    <a:lnTo>
                      <a:pt x="170" y="737"/>
                    </a:lnTo>
                    <a:lnTo>
                      <a:pt x="340" y="737"/>
                    </a:lnTo>
                    <a:lnTo>
                      <a:pt x="340" y="680"/>
                    </a:lnTo>
                    <a:lnTo>
                      <a:pt x="567" y="680"/>
                    </a:lnTo>
                    <a:lnTo>
                      <a:pt x="567" y="567"/>
                    </a:lnTo>
                    <a:lnTo>
                      <a:pt x="510" y="567"/>
                    </a:lnTo>
                    <a:lnTo>
                      <a:pt x="510" y="510"/>
                    </a:lnTo>
                    <a:lnTo>
                      <a:pt x="453" y="510"/>
                    </a:lnTo>
                    <a:lnTo>
                      <a:pt x="453" y="396"/>
                    </a:lnTo>
                    <a:lnTo>
                      <a:pt x="510" y="396"/>
                    </a:lnTo>
                    <a:lnTo>
                      <a:pt x="510" y="340"/>
                    </a:lnTo>
                    <a:lnTo>
                      <a:pt x="453" y="340"/>
                    </a:lnTo>
                    <a:lnTo>
                      <a:pt x="453" y="283"/>
                    </a:lnTo>
                    <a:lnTo>
                      <a:pt x="567" y="283"/>
                    </a:lnTo>
                    <a:lnTo>
                      <a:pt x="567" y="170"/>
                    </a:lnTo>
                    <a:lnTo>
                      <a:pt x="510" y="170"/>
                    </a:lnTo>
                    <a:lnTo>
                      <a:pt x="510" y="0"/>
                    </a:lnTo>
                    <a:lnTo>
                      <a:pt x="283" y="0"/>
                    </a:lnTo>
                    <a:lnTo>
                      <a:pt x="283" y="56"/>
                    </a:lnTo>
                    <a:lnTo>
                      <a:pt x="227" y="56"/>
                    </a:lnTo>
                    <a:lnTo>
                      <a:pt x="227" y="113"/>
                    </a:lnTo>
                    <a:lnTo>
                      <a:pt x="170" y="113"/>
                    </a:lnTo>
                    <a:lnTo>
                      <a:pt x="170" y="170"/>
                    </a:lnTo>
                    <a:lnTo>
                      <a:pt x="227" y="170"/>
                    </a:lnTo>
                    <a:lnTo>
                      <a:pt x="227" y="510"/>
                    </a:lnTo>
                    <a:lnTo>
                      <a:pt x="170" y="510"/>
                    </a:lnTo>
                    <a:lnTo>
                      <a:pt x="170" y="680"/>
                    </a:lnTo>
                    <a:lnTo>
                      <a:pt x="113" y="680"/>
                    </a:lnTo>
                    <a:lnTo>
                      <a:pt x="113" y="623"/>
                    </a:lnTo>
                    <a:lnTo>
                      <a:pt x="57" y="623"/>
                    </a:lnTo>
                    <a:lnTo>
                      <a:pt x="57" y="793"/>
                    </a:lnTo>
                    <a:lnTo>
                      <a:pt x="0" y="793"/>
                    </a:lnTo>
                    <a:close/>
                  </a:path>
                </a:pathLst>
              </a:custGeom>
              <a:solidFill>
                <a:srgbClr val="99CC00"/>
              </a:soli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37" name="Freeform 18">
                <a:extLst>
                  <a:ext uri="{FF2B5EF4-FFF2-40B4-BE49-F238E27FC236}">
                    <a16:creationId xmlns:a16="http://schemas.microsoft.com/office/drawing/2014/main" id="{EC5D83BC-6AAA-4C75-AF21-F16629697A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38" y="4259"/>
                <a:ext cx="738" cy="1644"/>
              </a:xfrm>
              <a:custGeom>
                <a:avLst/>
                <a:gdLst>
                  <a:gd name="T0" fmla="*/ 57 w 738"/>
                  <a:gd name="T1" fmla="*/ 113 h 1644"/>
                  <a:gd name="T2" fmla="*/ 227 w 738"/>
                  <a:gd name="T3" fmla="*/ 113 h 1644"/>
                  <a:gd name="T4" fmla="*/ 227 w 738"/>
                  <a:gd name="T5" fmla="*/ 170 h 1644"/>
                  <a:gd name="T6" fmla="*/ 284 w 738"/>
                  <a:gd name="T7" fmla="*/ 170 h 1644"/>
                  <a:gd name="T8" fmla="*/ 284 w 738"/>
                  <a:gd name="T9" fmla="*/ 283 h 1644"/>
                  <a:gd name="T10" fmla="*/ 397 w 738"/>
                  <a:gd name="T11" fmla="*/ 283 h 1644"/>
                  <a:gd name="T12" fmla="*/ 397 w 738"/>
                  <a:gd name="T13" fmla="*/ 113 h 1644"/>
                  <a:gd name="T14" fmla="*/ 567 w 738"/>
                  <a:gd name="T15" fmla="*/ 113 h 1644"/>
                  <a:gd name="T16" fmla="*/ 567 w 738"/>
                  <a:gd name="T17" fmla="*/ 57 h 1644"/>
                  <a:gd name="T18" fmla="*/ 624 w 738"/>
                  <a:gd name="T19" fmla="*/ 57 h 1644"/>
                  <a:gd name="T20" fmla="*/ 624 w 738"/>
                  <a:gd name="T21" fmla="*/ 0 h 1644"/>
                  <a:gd name="T22" fmla="*/ 681 w 738"/>
                  <a:gd name="T23" fmla="*/ 0 h 1644"/>
                  <a:gd name="T24" fmla="*/ 681 w 738"/>
                  <a:gd name="T25" fmla="*/ 624 h 1644"/>
                  <a:gd name="T26" fmla="*/ 738 w 738"/>
                  <a:gd name="T27" fmla="*/ 624 h 1644"/>
                  <a:gd name="T28" fmla="*/ 738 w 738"/>
                  <a:gd name="T29" fmla="*/ 850 h 1644"/>
                  <a:gd name="T30" fmla="*/ 681 w 738"/>
                  <a:gd name="T31" fmla="*/ 850 h 1644"/>
                  <a:gd name="T32" fmla="*/ 681 w 738"/>
                  <a:gd name="T33" fmla="*/ 907 h 1644"/>
                  <a:gd name="T34" fmla="*/ 624 w 738"/>
                  <a:gd name="T35" fmla="*/ 907 h 1644"/>
                  <a:gd name="T36" fmla="*/ 624 w 738"/>
                  <a:gd name="T37" fmla="*/ 964 h 1644"/>
                  <a:gd name="T38" fmla="*/ 567 w 738"/>
                  <a:gd name="T39" fmla="*/ 964 h 1644"/>
                  <a:gd name="T40" fmla="*/ 567 w 738"/>
                  <a:gd name="T41" fmla="*/ 1020 h 1644"/>
                  <a:gd name="T42" fmla="*/ 511 w 738"/>
                  <a:gd name="T43" fmla="*/ 1020 h 1644"/>
                  <a:gd name="T44" fmla="*/ 511 w 738"/>
                  <a:gd name="T45" fmla="*/ 1191 h 1644"/>
                  <a:gd name="T46" fmla="*/ 454 w 738"/>
                  <a:gd name="T47" fmla="*/ 1191 h 1644"/>
                  <a:gd name="T48" fmla="*/ 454 w 738"/>
                  <a:gd name="T49" fmla="*/ 1531 h 1644"/>
                  <a:gd name="T50" fmla="*/ 341 w 738"/>
                  <a:gd name="T51" fmla="*/ 1531 h 1644"/>
                  <a:gd name="T52" fmla="*/ 341 w 738"/>
                  <a:gd name="T53" fmla="*/ 1644 h 1644"/>
                  <a:gd name="T54" fmla="*/ 114 w 738"/>
                  <a:gd name="T55" fmla="*/ 1644 h 1644"/>
                  <a:gd name="T56" fmla="*/ 114 w 738"/>
                  <a:gd name="T57" fmla="*/ 1304 h 1644"/>
                  <a:gd name="T58" fmla="*/ 171 w 738"/>
                  <a:gd name="T59" fmla="*/ 1304 h 1644"/>
                  <a:gd name="T60" fmla="*/ 171 w 738"/>
                  <a:gd name="T61" fmla="*/ 1134 h 1644"/>
                  <a:gd name="T62" fmla="*/ 114 w 738"/>
                  <a:gd name="T63" fmla="*/ 1134 h 1644"/>
                  <a:gd name="T64" fmla="*/ 114 w 738"/>
                  <a:gd name="T65" fmla="*/ 850 h 1644"/>
                  <a:gd name="T66" fmla="*/ 57 w 738"/>
                  <a:gd name="T67" fmla="*/ 850 h 1644"/>
                  <a:gd name="T68" fmla="*/ 57 w 738"/>
                  <a:gd name="T69" fmla="*/ 794 h 1644"/>
                  <a:gd name="T70" fmla="*/ 114 w 738"/>
                  <a:gd name="T71" fmla="*/ 794 h 1644"/>
                  <a:gd name="T72" fmla="*/ 114 w 738"/>
                  <a:gd name="T73" fmla="*/ 624 h 1644"/>
                  <a:gd name="T74" fmla="*/ 57 w 738"/>
                  <a:gd name="T75" fmla="*/ 624 h 1644"/>
                  <a:gd name="T76" fmla="*/ 57 w 738"/>
                  <a:gd name="T77" fmla="*/ 567 h 1644"/>
                  <a:gd name="T78" fmla="*/ 0 w 738"/>
                  <a:gd name="T79" fmla="*/ 567 h 1644"/>
                  <a:gd name="T80" fmla="*/ 0 w 738"/>
                  <a:gd name="T81" fmla="*/ 453 h 1644"/>
                  <a:gd name="T82" fmla="*/ 57 w 738"/>
                  <a:gd name="T83" fmla="*/ 453 h 1644"/>
                  <a:gd name="T84" fmla="*/ 57 w 738"/>
                  <a:gd name="T85" fmla="*/ 397 h 1644"/>
                  <a:gd name="T86" fmla="*/ 0 w 738"/>
                  <a:gd name="T87" fmla="*/ 397 h 1644"/>
                  <a:gd name="T88" fmla="*/ 0 w 738"/>
                  <a:gd name="T89" fmla="*/ 340 h 1644"/>
                  <a:gd name="T90" fmla="*/ 114 w 738"/>
                  <a:gd name="T91" fmla="*/ 340 h 1644"/>
                  <a:gd name="T92" fmla="*/ 114 w 738"/>
                  <a:gd name="T93" fmla="*/ 227 h 1644"/>
                  <a:gd name="T94" fmla="*/ 57 w 738"/>
                  <a:gd name="T95" fmla="*/ 227 h 1644"/>
                  <a:gd name="T96" fmla="*/ 57 w 738"/>
                  <a:gd name="T97" fmla="*/ 113 h 1644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0" t="0" r="r" b="b"/>
                <a:pathLst>
                  <a:path w="738" h="1644">
                    <a:moveTo>
                      <a:pt x="57" y="113"/>
                    </a:moveTo>
                    <a:lnTo>
                      <a:pt x="227" y="113"/>
                    </a:lnTo>
                    <a:lnTo>
                      <a:pt x="227" y="170"/>
                    </a:lnTo>
                    <a:lnTo>
                      <a:pt x="284" y="170"/>
                    </a:lnTo>
                    <a:lnTo>
                      <a:pt x="284" y="283"/>
                    </a:lnTo>
                    <a:lnTo>
                      <a:pt x="397" y="283"/>
                    </a:lnTo>
                    <a:lnTo>
                      <a:pt x="397" y="113"/>
                    </a:lnTo>
                    <a:lnTo>
                      <a:pt x="567" y="113"/>
                    </a:lnTo>
                    <a:lnTo>
                      <a:pt x="567" y="57"/>
                    </a:lnTo>
                    <a:lnTo>
                      <a:pt x="624" y="57"/>
                    </a:lnTo>
                    <a:lnTo>
                      <a:pt x="624" y="0"/>
                    </a:lnTo>
                    <a:lnTo>
                      <a:pt x="681" y="0"/>
                    </a:lnTo>
                    <a:lnTo>
                      <a:pt x="681" y="624"/>
                    </a:lnTo>
                    <a:lnTo>
                      <a:pt x="738" y="624"/>
                    </a:lnTo>
                    <a:lnTo>
                      <a:pt x="738" y="850"/>
                    </a:lnTo>
                    <a:lnTo>
                      <a:pt x="681" y="850"/>
                    </a:lnTo>
                    <a:lnTo>
                      <a:pt x="681" y="907"/>
                    </a:lnTo>
                    <a:lnTo>
                      <a:pt x="624" y="907"/>
                    </a:lnTo>
                    <a:lnTo>
                      <a:pt x="624" y="964"/>
                    </a:lnTo>
                    <a:lnTo>
                      <a:pt x="567" y="964"/>
                    </a:lnTo>
                    <a:lnTo>
                      <a:pt x="567" y="1020"/>
                    </a:lnTo>
                    <a:lnTo>
                      <a:pt x="511" y="1020"/>
                    </a:lnTo>
                    <a:lnTo>
                      <a:pt x="511" y="1191"/>
                    </a:lnTo>
                    <a:lnTo>
                      <a:pt x="454" y="1191"/>
                    </a:lnTo>
                    <a:lnTo>
                      <a:pt x="454" y="1531"/>
                    </a:lnTo>
                    <a:lnTo>
                      <a:pt x="341" y="1531"/>
                    </a:lnTo>
                    <a:lnTo>
                      <a:pt x="341" y="1644"/>
                    </a:lnTo>
                    <a:lnTo>
                      <a:pt x="114" y="1644"/>
                    </a:lnTo>
                    <a:lnTo>
                      <a:pt x="114" y="1304"/>
                    </a:lnTo>
                    <a:lnTo>
                      <a:pt x="171" y="1304"/>
                    </a:lnTo>
                    <a:lnTo>
                      <a:pt x="171" y="1134"/>
                    </a:lnTo>
                    <a:lnTo>
                      <a:pt x="114" y="1134"/>
                    </a:lnTo>
                    <a:lnTo>
                      <a:pt x="114" y="850"/>
                    </a:lnTo>
                    <a:lnTo>
                      <a:pt x="57" y="850"/>
                    </a:lnTo>
                    <a:lnTo>
                      <a:pt x="57" y="794"/>
                    </a:lnTo>
                    <a:lnTo>
                      <a:pt x="114" y="794"/>
                    </a:lnTo>
                    <a:lnTo>
                      <a:pt x="114" y="624"/>
                    </a:lnTo>
                    <a:lnTo>
                      <a:pt x="57" y="624"/>
                    </a:lnTo>
                    <a:lnTo>
                      <a:pt x="57" y="567"/>
                    </a:lnTo>
                    <a:lnTo>
                      <a:pt x="0" y="567"/>
                    </a:lnTo>
                    <a:lnTo>
                      <a:pt x="0" y="453"/>
                    </a:lnTo>
                    <a:lnTo>
                      <a:pt x="57" y="453"/>
                    </a:lnTo>
                    <a:lnTo>
                      <a:pt x="57" y="397"/>
                    </a:lnTo>
                    <a:lnTo>
                      <a:pt x="0" y="397"/>
                    </a:lnTo>
                    <a:lnTo>
                      <a:pt x="0" y="340"/>
                    </a:lnTo>
                    <a:lnTo>
                      <a:pt x="114" y="340"/>
                    </a:lnTo>
                    <a:lnTo>
                      <a:pt x="114" y="227"/>
                    </a:lnTo>
                    <a:lnTo>
                      <a:pt x="57" y="227"/>
                    </a:lnTo>
                    <a:lnTo>
                      <a:pt x="57" y="113"/>
                    </a:lnTo>
                    <a:close/>
                  </a:path>
                </a:pathLst>
              </a:custGeom>
              <a:solidFill>
                <a:srgbClr val="99CC00"/>
              </a:soli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38" name="Freeform 19">
                <a:extLst>
                  <a:ext uri="{FF2B5EF4-FFF2-40B4-BE49-F238E27FC236}">
                    <a16:creationId xmlns:a16="http://schemas.microsoft.com/office/drawing/2014/main" id="{C783D4A7-D7DF-4D94-B7CC-3EE309C1AB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28" y="3465"/>
                <a:ext cx="1191" cy="1077"/>
              </a:xfrm>
              <a:custGeom>
                <a:avLst/>
                <a:gdLst>
                  <a:gd name="T0" fmla="*/ 1077 w 1191"/>
                  <a:gd name="T1" fmla="*/ 510 h 1077"/>
                  <a:gd name="T2" fmla="*/ 1077 w 1191"/>
                  <a:gd name="T3" fmla="*/ 567 h 1077"/>
                  <a:gd name="T4" fmla="*/ 1134 w 1191"/>
                  <a:gd name="T5" fmla="*/ 567 h 1077"/>
                  <a:gd name="T6" fmla="*/ 1134 w 1191"/>
                  <a:gd name="T7" fmla="*/ 624 h 1077"/>
                  <a:gd name="T8" fmla="*/ 1191 w 1191"/>
                  <a:gd name="T9" fmla="*/ 624 h 1077"/>
                  <a:gd name="T10" fmla="*/ 1191 w 1191"/>
                  <a:gd name="T11" fmla="*/ 737 h 1077"/>
                  <a:gd name="T12" fmla="*/ 1134 w 1191"/>
                  <a:gd name="T13" fmla="*/ 737 h 1077"/>
                  <a:gd name="T14" fmla="*/ 1134 w 1191"/>
                  <a:gd name="T15" fmla="*/ 851 h 1077"/>
                  <a:gd name="T16" fmla="*/ 1077 w 1191"/>
                  <a:gd name="T17" fmla="*/ 851 h 1077"/>
                  <a:gd name="T18" fmla="*/ 1077 w 1191"/>
                  <a:gd name="T19" fmla="*/ 907 h 1077"/>
                  <a:gd name="T20" fmla="*/ 907 w 1191"/>
                  <a:gd name="T21" fmla="*/ 907 h 1077"/>
                  <a:gd name="T22" fmla="*/ 907 w 1191"/>
                  <a:gd name="T23" fmla="*/ 1077 h 1077"/>
                  <a:gd name="T24" fmla="*/ 794 w 1191"/>
                  <a:gd name="T25" fmla="*/ 1077 h 1077"/>
                  <a:gd name="T26" fmla="*/ 794 w 1191"/>
                  <a:gd name="T27" fmla="*/ 964 h 1077"/>
                  <a:gd name="T28" fmla="*/ 737 w 1191"/>
                  <a:gd name="T29" fmla="*/ 964 h 1077"/>
                  <a:gd name="T30" fmla="*/ 737 w 1191"/>
                  <a:gd name="T31" fmla="*/ 907 h 1077"/>
                  <a:gd name="T32" fmla="*/ 567 w 1191"/>
                  <a:gd name="T33" fmla="*/ 907 h 1077"/>
                  <a:gd name="T34" fmla="*/ 567 w 1191"/>
                  <a:gd name="T35" fmla="*/ 851 h 1077"/>
                  <a:gd name="T36" fmla="*/ 340 w 1191"/>
                  <a:gd name="T37" fmla="*/ 851 h 1077"/>
                  <a:gd name="T38" fmla="*/ 340 w 1191"/>
                  <a:gd name="T39" fmla="*/ 907 h 1077"/>
                  <a:gd name="T40" fmla="*/ 284 w 1191"/>
                  <a:gd name="T41" fmla="*/ 907 h 1077"/>
                  <a:gd name="T42" fmla="*/ 284 w 1191"/>
                  <a:gd name="T43" fmla="*/ 964 h 1077"/>
                  <a:gd name="T44" fmla="*/ 227 w 1191"/>
                  <a:gd name="T45" fmla="*/ 964 h 1077"/>
                  <a:gd name="T46" fmla="*/ 227 w 1191"/>
                  <a:gd name="T47" fmla="*/ 851 h 1077"/>
                  <a:gd name="T48" fmla="*/ 114 w 1191"/>
                  <a:gd name="T49" fmla="*/ 851 h 1077"/>
                  <a:gd name="T50" fmla="*/ 114 w 1191"/>
                  <a:gd name="T51" fmla="*/ 737 h 1077"/>
                  <a:gd name="T52" fmla="*/ 170 w 1191"/>
                  <a:gd name="T53" fmla="*/ 737 h 1077"/>
                  <a:gd name="T54" fmla="*/ 170 w 1191"/>
                  <a:gd name="T55" fmla="*/ 567 h 1077"/>
                  <a:gd name="T56" fmla="*/ 57 w 1191"/>
                  <a:gd name="T57" fmla="*/ 567 h 1077"/>
                  <a:gd name="T58" fmla="*/ 57 w 1191"/>
                  <a:gd name="T59" fmla="*/ 510 h 1077"/>
                  <a:gd name="T60" fmla="*/ 0 w 1191"/>
                  <a:gd name="T61" fmla="*/ 510 h 1077"/>
                  <a:gd name="T62" fmla="*/ 0 w 1191"/>
                  <a:gd name="T63" fmla="*/ 340 h 1077"/>
                  <a:gd name="T64" fmla="*/ 57 w 1191"/>
                  <a:gd name="T65" fmla="*/ 340 h 1077"/>
                  <a:gd name="T66" fmla="*/ 57 w 1191"/>
                  <a:gd name="T67" fmla="*/ 283 h 1077"/>
                  <a:gd name="T68" fmla="*/ 114 w 1191"/>
                  <a:gd name="T69" fmla="*/ 283 h 1077"/>
                  <a:gd name="T70" fmla="*/ 114 w 1191"/>
                  <a:gd name="T71" fmla="*/ 170 h 1077"/>
                  <a:gd name="T72" fmla="*/ 170 w 1191"/>
                  <a:gd name="T73" fmla="*/ 170 h 1077"/>
                  <a:gd name="T74" fmla="*/ 170 w 1191"/>
                  <a:gd name="T75" fmla="*/ 0 h 1077"/>
                  <a:gd name="T76" fmla="*/ 284 w 1191"/>
                  <a:gd name="T77" fmla="*/ 0 h 1077"/>
                  <a:gd name="T78" fmla="*/ 284 w 1191"/>
                  <a:gd name="T79" fmla="*/ 57 h 1077"/>
                  <a:gd name="T80" fmla="*/ 340 w 1191"/>
                  <a:gd name="T81" fmla="*/ 57 h 1077"/>
                  <a:gd name="T82" fmla="*/ 340 w 1191"/>
                  <a:gd name="T83" fmla="*/ 113 h 1077"/>
                  <a:gd name="T84" fmla="*/ 454 w 1191"/>
                  <a:gd name="T85" fmla="*/ 113 h 1077"/>
                  <a:gd name="T86" fmla="*/ 454 w 1191"/>
                  <a:gd name="T87" fmla="*/ 170 h 1077"/>
                  <a:gd name="T88" fmla="*/ 510 w 1191"/>
                  <a:gd name="T89" fmla="*/ 170 h 1077"/>
                  <a:gd name="T90" fmla="*/ 510 w 1191"/>
                  <a:gd name="T91" fmla="*/ 113 h 1077"/>
                  <a:gd name="T92" fmla="*/ 624 w 1191"/>
                  <a:gd name="T93" fmla="*/ 113 h 1077"/>
                  <a:gd name="T94" fmla="*/ 624 w 1191"/>
                  <a:gd name="T95" fmla="*/ 170 h 1077"/>
                  <a:gd name="T96" fmla="*/ 681 w 1191"/>
                  <a:gd name="T97" fmla="*/ 170 h 1077"/>
                  <a:gd name="T98" fmla="*/ 681 w 1191"/>
                  <a:gd name="T99" fmla="*/ 283 h 1077"/>
                  <a:gd name="T100" fmla="*/ 737 w 1191"/>
                  <a:gd name="T101" fmla="*/ 283 h 1077"/>
                  <a:gd name="T102" fmla="*/ 737 w 1191"/>
                  <a:gd name="T103" fmla="*/ 454 h 1077"/>
                  <a:gd name="T104" fmla="*/ 964 w 1191"/>
                  <a:gd name="T105" fmla="*/ 454 h 1077"/>
                  <a:gd name="T106" fmla="*/ 964 w 1191"/>
                  <a:gd name="T107" fmla="*/ 510 h 1077"/>
                  <a:gd name="T108" fmla="*/ 1021 w 1191"/>
                  <a:gd name="T109" fmla="*/ 510 h 1077"/>
                  <a:gd name="T110" fmla="*/ 1077 w 1191"/>
                  <a:gd name="T111" fmla="*/ 510 h 107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0" t="0" r="r" b="b"/>
                <a:pathLst>
                  <a:path w="1191" h="1077">
                    <a:moveTo>
                      <a:pt x="1077" y="510"/>
                    </a:moveTo>
                    <a:lnTo>
                      <a:pt x="1077" y="567"/>
                    </a:lnTo>
                    <a:lnTo>
                      <a:pt x="1134" y="567"/>
                    </a:lnTo>
                    <a:lnTo>
                      <a:pt x="1134" y="624"/>
                    </a:lnTo>
                    <a:lnTo>
                      <a:pt x="1191" y="624"/>
                    </a:lnTo>
                    <a:lnTo>
                      <a:pt x="1191" y="737"/>
                    </a:lnTo>
                    <a:lnTo>
                      <a:pt x="1134" y="737"/>
                    </a:lnTo>
                    <a:lnTo>
                      <a:pt x="1134" y="851"/>
                    </a:lnTo>
                    <a:lnTo>
                      <a:pt x="1077" y="851"/>
                    </a:lnTo>
                    <a:lnTo>
                      <a:pt x="1077" y="907"/>
                    </a:lnTo>
                    <a:lnTo>
                      <a:pt x="907" y="907"/>
                    </a:lnTo>
                    <a:lnTo>
                      <a:pt x="907" y="1077"/>
                    </a:lnTo>
                    <a:lnTo>
                      <a:pt x="794" y="1077"/>
                    </a:lnTo>
                    <a:lnTo>
                      <a:pt x="794" y="964"/>
                    </a:lnTo>
                    <a:lnTo>
                      <a:pt x="737" y="964"/>
                    </a:lnTo>
                    <a:lnTo>
                      <a:pt x="737" y="907"/>
                    </a:lnTo>
                    <a:lnTo>
                      <a:pt x="567" y="907"/>
                    </a:lnTo>
                    <a:lnTo>
                      <a:pt x="567" y="851"/>
                    </a:lnTo>
                    <a:lnTo>
                      <a:pt x="340" y="851"/>
                    </a:lnTo>
                    <a:lnTo>
                      <a:pt x="340" y="907"/>
                    </a:lnTo>
                    <a:lnTo>
                      <a:pt x="284" y="907"/>
                    </a:lnTo>
                    <a:lnTo>
                      <a:pt x="284" y="964"/>
                    </a:lnTo>
                    <a:lnTo>
                      <a:pt x="227" y="964"/>
                    </a:lnTo>
                    <a:lnTo>
                      <a:pt x="227" y="851"/>
                    </a:lnTo>
                    <a:lnTo>
                      <a:pt x="114" y="851"/>
                    </a:lnTo>
                    <a:lnTo>
                      <a:pt x="114" y="737"/>
                    </a:lnTo>
                    <a:lnTo>
                      <a:pt x="170" y="737"/>
                    </a:lnTo>
                    <a:lnTo>
                      <a:pt x="170" y="567"/>
                    </a:lnTo>
                    <a:lnTo>
                      <a:pt x="57" y="567"/>
                    </a:lnTo>
                    <a:lnTo>
                      <a:pt x="57" y="510"/>
                    </a:lnTo>
                    <a:lnTo>
                      <a:pt x="0" y="510"/>
                    </a:lnTo>
                    <a:lnTo>
                      <a:pt x="0" y="340"/>
                    </a:lnTo>
                    <a:lnTo>
                      <a:pt x="57" y="340"/>
                    </a:lnTo>
                    <a:lnTo>
                      <a:pt x="57" y="283"/>
                    </a:lnTo>
                    <a:lnTo>
                      <a:pt x="114" y="283"/>
                    </a:lnTo>
                    <a:lnTo>
                      <a:pt x="114" y="170"/>
                    </a:lnTo>
                    <a:lnTo>
                      <a:pt x="170" y="170"/>
                    </a:lnTo>
                    <a:lnTo>
                      <a:pt x="170" y="0"/>
                    </a:lnTo>
                    <a:lnTo>
                      <a:pt x="284" y="0"/>
                    </a:lnTo>
                    <a:lnTo>
                      <a:pt x="284" y="57"/>
                    </a:lnTo>
                    <a:lnTo>
                      <a:pt x="340" y="57"/>
                    </a:lnTo>
                    <a:lnTo>
                      <a:pt x="340" y="113"/>
                    </a:lnTo>
                    <a:lnTo>
                      <a:pt x="454" y="113"/>
                    </a:lnTo>
                    <a:lnTo>
                      <a:pt x="454" y="170"/>
                    </a:lnTo>
                    <a:lnTo>
                      <a:pt x="510" y="170"/>
                    </a:lnTo>
                    <a:lnTo>
                      <a:pt x="510" y="113"/>
                    </a:lnTo>
                    <a:lnTo>
                      <a:pt x="624" y="113"/>
                    </a:lnTo>
                    <a:lnTo>
                      <a:pt x="624" y="170"/>
                    </a:lnTo>
                    <a:lnTo>
                      <a:pt x="681" y="170"/>
                    </a:lnTo>
                    <a:lnTo>
                      <a:pt x="681" y="283"/>
                    </a:lnTo>
                    <a:lnTo>
                      <a:pt x="737" y="283"/>
                    </a:lnTo>
                    <a:lnTo>
                      <a:pt x="737" y="454"/>
                    </a:lnTo>
                    <a:lnTo>
                      <a:pt x="964" y="454"/>
                    </a:lnTo>
                    <a:lnTo>
                      <a:pt x="964" y="510"/>
                    </a:lnTo>
                    <a:lnTo>
                      <a:pt x="1021" y="510"/>
                    </a:lnTo>
                    <a:lnTo>
                      <a:pt x="1077" y="510"/>
                    </a:lnTo>
                    <a:close/>
                  </a:path>
                </a:pathLst>
              </a:custGeom>
              <a:solidFill>
                <a:srgbClr val="99CC00"/>
              </a:soli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39" name="Freeform 20">
                <a:extLst>
                  <a:ext uri="{FF2B5EF4-FFF2-40B4-BE49-F238E27FC236}">
                    <a16:creationId xmlns:a16="http://schemas.microsoft.com/office/drawing/2014/main" id="{16EA766E-A617-4E05-9301-35B549F6D5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98" y="4996"/>
                <a:ext cx="511" cy="907"/>
              </a:xfrm>
              <a:custGeom>
                <a:avLst/>
                <a:gdLst>
                  <a:gd name="T0" fmla="*/ 57 w 511"/>
                  <a:gd name="T1" fmla="*/ 57 h 907"/>
                  <a:gd name="T2" fmla="*/ 57 w 511"/>
                  <a:gd name="T3" fmla="*/ 227 h 907"/>
                  <a:gd name="T4" fmla="*/ 0 w 511"/>
                  <a:gd name="T5" fmla="*/ 227 h 907"/>
                  <a:gd name="T6" fmla="*/ 0 w 511"/>
                  <a:gd name="T7" fmla="*/ 907 h 907"/>
                  <a:gd name="T8" fmla="*/ 227 w 511"/>
                  <a:gd name="T9" fmla="*/ 907 h 907"/>
                  <a:gd name="T10" fmla="*/ 227 w 511"/>
                  <a:gd name="T11" fmla="*/ 794 h 907"/>
                  <a:gd name="T12" fmla="*/ 454 w 511"/>
                  <a:gd name="T13" fmla="*/ 794 h 907"/>
                  <a:gd name="T14" fmla="*/ 454 w 511"/>
                  <a:gd name="T15" fmla="*/ 567 h 907"/>
                  <a:gd name="T16" fmla="*/ 511 w 511"/>
                  <a:gd name="T17" fmla="*/ 567 h 907"/>
                  <a:gd name="T18" fmla="*/ 511 w 511"/>
                  <a:gd name="T19" fmla="*/ 397 h 907"/>
                  <a:gd name="T20" fmla="*/ 454 w 511"/>
                  <a:gd name="T21" fmla="*/ 397 h 907"/>
                  <a:gd name="T22" fmla="*/ 454 w 511"/>
                  <a:gd name="T23" fmla="*/ 113 h 907"/>
                  <a:gd name="T24" fmla="*/ 397 w 511"/>
                  <a:gd name="T25" fmla="*/ 113 h 907"/>
                  <a:gd name="T26" fmla="*/ 397 w 511"/>
                  <a:gd name="T27" fmla="*/ 57 h 907"/>
                  <a:gd name="T28" fmla="*/ 454 w 511"/>
                  <a:gd name="T29" fmla="*/ 57 h 907"/>
                  <a:gd name="T30" fmla="*/ 454 w 511"/>
                  <a:gd name="T31" fmla="*/ 0 h 907"/>
                  <a:gd name="T32" fmla="*/ 227 w 511"/>
                  <a:gd name="T33" fmla="*/ 0 h 907"/>
                  <a:gd name="T34" fmla="*/ 227 w 511"/>
                  <a:gd name="T35" fmla="*/ 57 h 907"/>
                  <a:gd name="T36" fmla="*/ 57 w 511"/>
                  <a:gd name="T37" fmla="*/ 57 h 907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511" h="907">
                    <a:moveTo>
                      <a:pt x="57" y="57"/>
                    </a:moveTo>
                    <a:lnTo>
                      <a:pt x="57" y="227"/>
                    </a:lnTo>
                    <a:lnTo>
                      <a:pt x="0" y="227"/>
                    </a:lnTo>
                    <a:lnTo>
                      <a:pt x="0" y="907"/>
                    </a:lnTo>
                    <a:lnTo>
                      <a:pt x="227" y="907"/>
                    </a:lnTo>
                    <a:lnTo>
                      <a:pt x="227" y="794"/>
                    </a:lnTo>
                    <a:lnTo>
                      <a:pt x="454" y="794"/>
                    </a:lnTo>
                    <a:lnTo>
                      <a:pt x="454" y="567"/>
                    </a:lnTo>
                    <a:lnTo>
                      <a:pt x="511" y="567"/>
                    </a:lnTo>
                    <a:lnTo>
                      <a:pt x="511" y="397"/>
                    </a:lnTo>
                    <a:lnTo>
                      <a:pt x="454" y="397"/>
                    </a:lnTo>
                    <a:lnTo>
                      <a:pt x="454" y="113"/>
                    </a:lnTo>
                    <a:lnTo>
                      <a:pt x="397" y="113"/>
                    </a:lnTo>
                    <a:lnTo>
                      <a:pt x="397" y="57"/>
                    </a:lnTo>
                    <a:lnTo>
                      <a:pt x="454" y="57"/>
                    </a:lnTo>
                    <a:lnTo>
                      <a:pt x="454" y="0"/>
                    </a:lnTo>
                    <a:lnTo>
                      <a:pt x="227" y="0"/>
                    </a:lnTo>
                    <a:lnTo>
                      <a:pt x="227" y="57"/>
                    </a:lnTo>
                    <a:lnTo>
                      <a:pt x="57" y="57"/>
                    </a:lnTo>
                    <a:close/>
                  </a:path>
                </a:pathLst>
              </a:custGeom>
              <a:solidFill>
                <a:srgbClr val="99CC00"/>
              </a:soli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40" name="Freeform 21">
                <a:extLst>
                  <a:ext uri="{FF2B5EF4-FFF2-40B4-BE49-F238E27FC236}">
                    <a16:creationId xmlns:a16="http://schemas.microsoft.com/office/drawing/2014/main" id="{FA53F917-016E-417C-99E7-B7ABB46503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08" y="5279"/>
                <a:ext cx="623" cy="567"/>
              </a:xfrm>
              <a:custGeom>
                <a:avLst/>
                <a:gdLst>
                  <a:gd name="T0" fmla="*/ 56 w 623"/>
                  <a:gd name="T1" fmla="*/ 114 h 567"/>
                  <a:gd name="T2" fmla="*/ 56 w 623"/>
                  <a:gd name="T3" fmla="*/ 341 h 567"/>
                  <a:gd name="T4" fmla="*/ 0 w 623"/>
                  <a:gd name="T5" fmla="*/ 341 h 567"/>
                  <a:gd name="T6" fmla="*/ 0 w 623"/>
                  <a:gd name="T7" fmla="*/ 511 h 567"/>
                  <a:gd name="T8" fmla="*/ 113 w 623"/>
                  <a:gd name="T9" fmla="*/ 511 h 567"/>
                  <a:gd name="T10" fmla="*/ 113 w 623"/>
                  <a:gd name="T11" fmla="*/ 454 h 567"/>
                  <a:gd name="T12" fmla="*/ 226 w 623"/>
                  <a:gd name="T13" fmla="*/ 454 h 567"/>
                  <a:gd name="T14" fmla="*/ 226 w 623"/>
                  <a:gd name="T15" fmla="*/ 567 h 567"/>
                  <a:gd name="T16" fmla="*/ 396 w 623"/>
                  <a:gd name="T17" fmla="*/ 567 h 567"/>
                  <a:gd name="T18" fmla="*/ 396 w 623"/>
                  <a:gd name="T19" fmla="*/ 454 h 567"/>
                  <a:gd name="T20" fmla="*/ 453 w 623"/>
                  <a:gd name="T21" fmla="*/ 454 h 567"/>
                  <a:gd name="T22" fmla="*/ 453 w 623"/>
                  <a:gd name="T23" fmla="*/ 227 h 567"/>
                  <a:gd name="T24" fmla="*/ 567 w 623"/>
                  <a:gd name="T25" fmla="*/ 227 h 567"/>
                  <a:gd name="T26" fmla="*/ 567 w 623"/>
                  <a:gd name="T27" fmla="*/ 171 h 567"/>
                  <a:gd name="T28" fmla="*/ 623 w 623"/>
                  <a:gd name="T29" fmla="*/ 171 h 567"/>
                  <a:gd name="T30" fmla="*/ 623 w 623"/>
                  <a:gd name="T31" fmla="*/ 57 h 567"/>
                  <a:gd name="T32" fmla="*/ 510 w 623"/>
                  <a:gd name="T33" fmla="*/ 57 h 567"/>
                  <a:gd name="T34" fmla="*/ 510 w 623"/>
                  <a:gd name="T35" fmla="*/ 0 h 567"/>
                  <a:gd name="T36" fmla="*/ 226 w 623"/>
                  <a:gd name="T37" fmla="*/ 0 h 567"/>
                  <a:gd name="T38" fmla="*/ 226 w 623"/>
                  <a:gd name="T39" fmla="*/ 114 h 567"/>
                  <a:gd name="T40" fmla="*/ 56 w 623"/>
                  <a:gd name="T41" fmla="*/ 114 h 567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623" h="567">
                    <a:moveTo>
                      <a:pt x="56" y="114"/>
                    </a:moveTo>
                    <a:lnTo>
                      <a:pt x="56" y="341"/>
                    </a:lnTo>
                    <a:lnTo>
                      <a:pt x="0" y="341"/>
                    </a:lnTo>
                    <a:lnTo>
                      <a:pt x="0" y="511"/>
                    </a:lnTo>
                    <a:lnTo>
                      <a:pt x="113" y="511"/>
                    </a:lnTo>
                    <a:lnTo>
                      <a:pt x="113" y="454"/>
                    </a:lnTo>
                    <a:lnTo>
                      <a:pt x="226" y="454"/>
                    </a:lnTo>
                    <a:lnTo>
                      <a:pt x="226" y="567"/>
                    </a:lnTo>
                    <a:lnTo>
                      <a:pt x="396" y="567"/>
                    </a:lnTo>
                    <a:lnTo>
                      <a:pt x="396" y="454"/>
                    </a:lnTo>
                    <a:lnTo>
                      <a:pt x="453" y="454"/>
                    </a:lnTo>
                    <a:lnTo>
                      <a:pt x="453" y="227"/>
                    </a:lnTo>
                    <a:lnTo>
                      <a:pt x="567" y="227"/>
                    </a:lnTo>
                    <a:lnTo>
                      <a:pt x="567" y="171"/>
                    </a:lnTo>
                    <a:lnTo>
                      <a:pt x="623" y="171"/>
                    </a:lnTo>
                    <a:lnTo>
                      <a:pt x="623" y="57"/>
                    </a:lnTo>
                    <a:lnTo>
                      <a:pt x="510" y="57"/>
                    </a:lnTo>
                    <a:lnTo>
                      <a:pt x="510" y="0"/>
                    </a:lnTo>
                    <a:lnTo>
                      <a:pt x="226" y="0"/>
                    </a:lnTo>
                    <a:lnTo>
                      <a:pt x="226" y="114"/>
                    </a:lnTo>
                    <a:lnTo>
                      <a:pt x="56" y="114"/>
                    </a:lnTo>
                    <a:close/>
                  </a:path>
                </a:pathLst>
              </a:custGeom>
              <a:solidFill>
                <a:srgbClr val="99CC00"/>
              </a:soli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41" name="Freeform 22">
                <a:extLst>
                  <a:ext uri="{FF2B5EF4-FFF2-40B4-BE49-F238E27FC236}">
                    <a16:creationId xmlns:a16="http://schemas.microsoft.com/office/drawing/2014/main" id="{6C97EC3D-B47E-4605-8B94-D3FFFD075D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91" y="5109"/>
                <a:ext cx="907" cy="1191"/>
              </a:xfrm>
              <a:custGeom>
                <a:avLst/>
                <a:gdLst>
                  <a:gd name="T0" fmla="*/ 0 w 907"/>
                  <a:gd name="T1" fmla="*/ 1191 h 1191"/>
                  <a:gd name="T2" fmla="*/ 0 w 907"/>
                  <a:gd name="T3" fmla="*/ 964 h 1191"/>
                  <a:gd name="T4" fmla="*/ 57 w 907"/>
                  <a:gd name="T5" fmla="*/ 964 h 1191"/>
                  <a:gd name="T6" fmla="*/ 57 w 907"/>
                  <a:gd name="T7" fmla="*/ 794 h 1191"/>
                  <a:gd name="T8" fmla="*/ 113 w 907"/>
                  <a:gd name="T9" fmla="*/ 794 h 1191"/>
                  <a:gd name="T10" fmla="*/ 113 w 907"/>
                  <a:gd name="T11" fmla="*/ 624 h 1191"/>
                  <a:gd name="T12" fmla="*/ 170 w 907"/>
                  <a:gd name="T13" fmla="*/ 624 h 1191"/>
                  <a:gd name="T14" fmla="*/ 170 w 907"/>
                  <a:gd name="T15" fmla="*/ 397 h 1191"/>
                  <a:gd name="T16" fmla="*/ 284 w 907"/>
                  <a:gd name="T17" fmla="*/ 397 h 1191"/>
                  <a:gd name="T18" fmla="*/ 284 w 907"/>
                  <a:gd name="T19" fmla="*/ 341 h 1191"/>
                  <a:gd name="T20" fmla="*/ 340 w 907"/>
                  <a:gd name="T21" fmla="*/ 341 h 1191"/>
                  <a:gd name="T22" fmla="*/ 340 w 907"/>
                  <a:gd name="T23" fmla="*/ 0 h 1191"/>
                  <a:gd name="T24" fmla="*/ 510 w 907"/>
                  <a:gd name="T25" fmla="*/ 0 h 1191"/>
                  <a:gd name="T26" fmla="*/ 510 w 907"/>
                  <a:gd name="T27" fmla="*/ 114 h 1191"/>
                  <a:gd name="T28" fmla="*/ 737 w 907"/>
                  <a:gd name="T29" fmla="*/ 114 h 1191"/>
                  <a:gd name="T30" fmla="*/ 737 w 907"/>
                  <a:gd name="T31" fmla="*/ 0 h 1191"/>
                  <a:gd name="T32" fmla="*/ 794 w 907"/>
                  <a:gd name="T33" fmla="*/ 0 h 1191"/>
                  <a:gd name="T34" fmla="*/ 794 w 907"/>
                  <a:gd name="T35" fmla="*/ 170 h 1191"/>
                  <a:gd name="T36" fmla="*/ 851 w 907"/>
                  <a:gd name="T37" fmla="*/ 170 h 1191"/>
                  <a:gd name="T38" fmla="*/ 851 w 907"/>
                  <a:gd name="T39" fmla="*/ 57 h 1191"/>
                  <a:gd name="T40" fmla="*/ 907 w 907"/>
                  <a:gd name="T41" fmla="*/ 57 h 1191"/>
                  <a:gd name="T42" fmla="*/ 907 w 907"/>
                  <a:gd name="T43" fmla="*/ 908 h 1191"/>
                  <a:gd name="T44" fmla="*/ 567 w 907"/>
                  <a:gd name="T45" fmla="*/ 908 h 1191"/>
                  <a:gd name="T46" fmla="*/ 567 w 907"/>
                  <a:gd name="T47" fmla="*/ 964 h 1191"/>
                  <a:gd name="T48" fmla="*/ 510 w 907"/>
                  <a:gd name="T49" fmla="*/ 964 h 1191"/>
                  <a:gd name="T50" fmla="*/ 510 w 907"/>
                  <a:gd name="T51" fmla="*/ 1021 h 1191"/>
                  <a:gd name="T52" fmla="*/ 454 w 907"/>
                  <a:gd name="T53" fmla="*/ 1021 h 1191"/>
                  <a:gd name="T54" fmla="*/ 454 w 907"/>
                  <a:gd name="T55" fmla="*/ 964 h 1191"/>
                  <a:gd name="T56" fmla="*/ 340 w 907"/>
                  <a:gd name="T57" fmla="*/ 964 h 1191"/>
                  <a:gd name="T58" fmla="*/ 340 w 907"/>
                  <a:gd name="T59" fmla="*/ 1134 h 1191"/>
                  <a:gd name="T60" fmla="*/ 227 w 907"/>
                  <a:gd name="T61" fmla="*/ 1134 h 1191"/>
                  <a:gd name="T62" fmla="*/ 227 w 907"/>
                  <a:gd name="T63" fmla="*/ 1191 h 1191"/>
                  <a:gd name="T64" fmla="*/ 0 w 907"/>
                  <a:gd name="T65" fmla="*/ 1191 h 1191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907" h="1191">
                    <a:moveTo>
                      <a:pt x="0" y="1191"/>
                    </a:moveTo>
                    <a:lnTo>
                      <a:pt x="0" y="964"/>
                    </a:lnTo>
                    <a:lnTo>
                      <a:pt x="57" y="964"/>
                    </a:lnTo>
                    <a:lnTo>
                      <a:pt x="57" y="794"/>
                    </a:lnTo>
                    <a:lnTo>
                      <a:pt x="113" y="794"/>
                    </a:lnTo>
                    <a:lnTo>
                      <a:pt x="113" y="624"/>
                    </a:lnTo>
                    <a:lnTo>
                      <a:pt x="170" y="624"/>
                    </a:lnTo>
                    <a:lnTo>
                      <a:pt x="170" y="397"/>
                    </a:lnTo>
                    <a:lnTo>
                      <a:pt x="284" y="397"/>
                    </a:lnTo>
                    <a:lnTo>
                      <a:pt x="284" y="341"/>
                    </a:lnTo>
                    <a:lnTo>
                      <a:pt x="340" y="341"/>
                    </a:lnTo>
                    <a:lnTo>
                      <a:pt x="340" y="0"/>
                    </a:lnTo>
                    <a:lnTo>
                      <a:pt x="510" y="0"/>
                    </a:lnTo>
                    <a:lnTo>
                      <a:pt x="510" y="114"/>
                    </a:lnTo>
                    <a:lnTo>
                      <a:pt x="737" y="114"/>
                    </a:lnTo>
                    <a:lnTo>
                      <a:pt x="737" y="0"/>
                    </a:lnTo>
                    <a:lnTo>
                      <a:pt x="794" y="0"/>
                    </a:lnTo>
                    <a:lnTo>
                      <a:pt x="794" y="170"/>
                    </a:lnTo>
                    <a:lnTo>
                      <a:pt x="851" y="170"/>
                    </a:lnTo>
                    <a:lnTo>
                      <a:pt x="851" y="57"/>
                    </a:lnTo>
                    <a:lnTo>
                      <a:pt x="907" y="57"/>
                    </a:lnTo>
                    <a:lnTo>
                      <a:pt x="907" y="908"/>
                    </a:lnTo>
                    <a:lnTo>
                      <a:pt x="567" y="908"/>
                    </a:lnTo>
                    <a:lnTo>
                      <a:pt x="567" y="964"/>
                    </a:lnTo>
                    <a:lnTo>
                      <a:pt x="510" y="964"/>
                    </a:lnTo>
                    <a:lnTo>
                      <a:pt x="510" y="1021"/>
                    </a:lnTo>
                    <a:lnTo>
                      <a:pt x="454" y="1021"/>
                    </a:lnTo>
                    <a:lnTo>
                      <a:pt x="454" y="964"/>
                    </a:lnTo>
                    <a:lnTo>
                      <a:pt x="340" y="964"/>
                    </a:lnTo>
                    <a:lnTo>
                      <a:pt x="340" y="1134"/>
                    </a:lnTo>
                    <a:lnTo>
                      <a:pt x="227" y="1134"/>
                    </a:lnTo>
                    <a:lnTo>
                      <a:pt x="227" y="1191"/>
                    </a:lnTo>
                    <a:lnTo>
                      <a:pt x="0" y="1191"/>
                    </a:lnTo>
                    <a:close/>
                  </a:path>
                </a:pathLst>
              </a:custGeom>
              <a:solidFill>
                <a:srgbClr val="99CC00"/>
              </a:soli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42" name="Freeform 23">
                <a:extLst>
                  <a:ext uri="{FF2B5EF4-FFF2-40B4-BE49-F238E27FC236}">
                    <a16:creationId xmlns:a16="http://schemas.microsoft.com/office/drawing/2014/main" id="{62238FD0-9DE1-4E62-B8F5-41591436A6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67" y="5223"/>
                <a:ext cx="737" cy="1020"/>
              </a:xfrm>
              <a:custGeom>
                <a:avLst/>
                <a:gdLst>
                  <a:gd name="T0" fmla="*/ 624 w 737"/>
                  <a:gd name="T1" fmla="*/ 907 h 1020"/>
                  <a:gd name="T2" fmla="*/ 511 w 737"/>
                  <a:gd name="T3" fmla="*/ 907 h 1020"/>
                  <a:gd name="T4" fmla="*/ 511 w 737"/>
                  <a:gd name="T5" fmla="*/ 1020 h 1020"/>
                  <a:gd name="T6" fmla="*/ 454 w 737"/>
                  <a:gd name="T7" fmla="*/ 1020 h 1020"/>
                  <a:gd name="T8" fmla="*/ 454 w 737"/>
                  <a:gd name="T9" fmla="*/ 964 h 1020"/>
                  <a:gd name="T10" fmla="*/ 227 w 737"/>
                  <a:gd name="T11" fmla="*/ 964 h 1020"/>
                  <a:gd name="T12" fmla="*/ 227 w 737"/>
                  <a:gd name="T13" fmla="*/ 850 h 1020"/>
                  <a:gd name="T14" fmla="*/ 114 w 737"/>
                  <a:gd name="T15" fmla="*/ 850 h 1020"/>
                  <a:gd name="T16" fmla="*/ 114 w 737"/>
                  <a:gd name="T17" fmla="*/ 794 h 1020"/>
                  <a:gd name="T18" fmla="*/ 57 w 737"/>
                  <a:gd name="T19" fmla="*/ 794 h 1020"/>
                  <a:gd name="T20" fmla="*/ 57 w 737"/>
                  <a:gd name="T21" fmla="*/ 737 h 1020"/>
                  <a:gd name="T22" fmla="*/ 0 w 737"/>
                  <a:gd name="T23" fmla="*/ 737 h 1020"/>
                  <a:gd name="T24" fmla="*/ 0 w 737"/>
                  <a:gd name="T25" fmla="*/ 680 h 1020"/>
                  <a:gd name="T26" fmla="*/ 57 w 737"/>
                  <a:gd name="T27" fmla="*/ 680 h 1020"/>
                  <a:gd name="T28" fmla="*/ 57 w 737"/>
                  <a:gd name="T29" fmla="*/ 623 h 1020"/>
                  <a:gd name="T30" fmla="*/ 170 w 737"/>
                  <a:gd name="T31" fmla="*/ 623 h 1020"/>
                  <a:gd name="T32" fmla="*/ 170 w 737"/>
                  <a:gd name="T33" fmla="*/ 283 h 1020"/>
                  <a:gd name="T34" fmla="*/ 227 w 737"/>
                  <a:gd name="T35" fmla="*/ 283 h 1020"/>
                  <a:gd name="T36" fmla="*/ 227 w 737"/>
                  <a:gd name="T37" fmla="*/ 227 h 1020"/>
                  <a:gd name="T38" fmla="*/ 284 w 737"/>
                  <a:gd name="T39" fmla="*/ 227 h 1020"/>
                  <a:gd name="T40" fmla="*/ 284 w 737"/>
                  <a:gd name="T41" fmla="*/ 170 h 1020"/>
                  <a:gd name="T42" fmla="*/ 227 w 737"/>
                  <a:gd name="T43" fmla="*/ 170 h 1020"/>
                  <a:gd name="T44" fmla="*/ 227 w 737"/>
                  <a:gd name="T45" fmla="*/ 0 h 1020"/>
                  <a:gd name="T46" fmla="*/ 284 w 737"/>
                  <a:gd name="T47" fmla="*/ 0 h 1020"/>
                  <a:gd name="T48" fmla="*/ 284 w 737"/>
                  <a:gd name="T49" fmla="*/ 56 h 1020"/>
                  <a:gd name="T50" fmla="*/ 341 w 737"/>
                  <a:gd name="T51" fmla="*/ 56 h 1020"/>
                  <a:gd name="T52" fmla="*/ 341 w 737"/>
                  <a:gd name="T53" fmla="*/ 113 h 1020"/>
                  <a:gd name="T54" fmla="*/ 397 w 737"/>
                  <a:gd name="T55" fmla="*/ 113 h 1020"/>
                  <a:gd name="T56" fmla="*/ 397 w 737"/>
                  <a:gd name="T57" fmla="*/ 397 h 1020"/>
                  <a:gd name="T58" fmla="*/ 341 w 737"/>
                  <a:gd name="T59" fmla="*/ 397 h 1020"/>
                  <a:gd name="T60" fmla="*/ 341 w 737"/>
                  <a:gd name="T61" fmla="*/ 567 h 1020"/>
                  <a:gd name="T62" fmla="*/ 454 w 737"/>
                  <a:gd name="T63" fmla="*/ 567 h 1020"/>
                  <a:gd name="T64" fmla="*/ 454 w 737"/>
                  <a:gd name="T65" fmla="*/ 510 h 1020"/>
                  <a:gd name="T66" fmla="*/ 567 w 737"/>
                  <a:gd name="T67" fmla="*/ 510 h 1020"/>
                  <a:gd name="T68" fmla="*/ 567 w 737"/>
                  <a:gd name="T69" fmla="*/ 623 h 1020"/>
                  <a:gd name="T70" fmla="*/ 681 w 737"/>
                  <a:gd name="T71" fmla="*/ 623 h 1020"/>
                  <a:gd name="T72" fmla="*/ 737 w 737"/>
                  <a:gd name="T73" fmla="*/ 623 h 1020"/>
                  <a:gd name="T74" fmla="*/ 737 w 737"/>
                  <a:gd name="T75" fmla="*/ 680 h 1020"/>
                  <a:gd name="T76" fmla="*/ 681 w 737"/>
                  <a:gd name="T77" fmla="*/ 680 h 1020"/>
                  <a:gd name="T78" fmla="*/ 681 w 737"/>
                  <a:gd name="T79" fmla="*/ 850 h 1020"/>
                  <a:gd name="T80" fmla="*/ 624 w 737"/>
                  <a:gd name="T81" fmla="*/ 850 h 1020"/>
                  <a:gd name="T82" fmla="*/ 624 w 737"/>
                  <a:gd name="T83" fmla="*/ 907 h 1020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0" t="0" r="r" b="b"/>
                <a:pathLst>
                  <a:path w="737" h="1020">
                    <a:moveTo>
                      <a:pt x="624" y="907"/>
                    </a:moveTo>
                    <a:lnTo>
                      <a:pt x="511" y="907"/>
                    </a:lnTo>
                    <a:lnTo>
                      <a:pt x="511" y="1020"/>
                    </a:lnTo>
                    <a:lnTo>
                      <a:pt x="454" y="1020"/>
                    </a:lnTo>
                    <a:lnTo>
                      <a:pt x="454" y="964"/>
                    </a:lnTo>
                    <a:lnTo>
                      <a:pt x="227" y="964"/>
                    </a:lnTo>
                    <a:lnTo>
                      <a:pt x="227" y="850"/>
                    </a:lnTo>
                    <a:lnTo>
                      <a:pt x="114" y="850"/>
                    </a:lnTo>
                    <a:lnTo>
                      <a:pt x="114" y="794"/>
                    </a:lnTo>
                    <a:lnTo>
                      <a:pt x="57" y="794"/>
                    </a:lnTo>
                    <a:lnTo>
                      <a:pt x="57" y="737"/>
                    </a:lnTo>
                    <a:lnTo>
                      <a:pt x="0" y="737"/>
                    </a:lnTo>
                    <a:lnTo>
                      <a:pt x="0" y="680"/>
                    </a:lnTo>
                    <a:lnTo>
                      <a:pt x="57" y="680"/>
                    </a:lnTo>
                    <a:lnTo>
                      <a:pt x="57" y="623"/>
                    </a:lnTo>
                    <a:lnTo>
                      <a:pt x="170" y="623"/>
                    </a:lnTo>
                    <a:lnTo>
                      <a:pt x="170" y="283"/>
                    </a:lnTo>
                    <a:lnTo>
                      <a:pt x="227" y="283"/>
                    </a:lnTo>
                    <a:lnTo>
                      <a:pt x="227" y="227"/>
                    </a:lnTo>
                    <a:lnTo>
                      <a:pt x="284" y="227"/>
                    </a:lnTo>
                    <a:lnTo>
                      <a:pt x="284" y="170"/>
                    </a:lnTo>
                    <a:lnTo>
                      <a:pt x="227" y="170"/>
                    </a:lnTo>
                    <a:lnTo>
                      <a:pt x="227" y="0"/>
                    </a:lnTo>
                    <a:lnTo>
                      <a:pt x="284" y="0"/>
                    </a:lnTo>
                    <a:lnTo>
                      <a:pt x="284" y="56"/>
                    </a:lnTo>
                    <a:lnTo>
                      <a:pt x="341" y="56"/>
                    </a:lnTo>
                    <a:lnTo>
                      <a:pt x="341" y="113"/>
                    </a:lnTo>
                    <a:lnTo>
                      <a:pt x="397" y="113"/>
                    </a:lnTo>
                    <a:lnTo>
                      <a:pt x="397" y="397"/>
                    </a:lnTo>
                    <a:lnTo>
                      <a:pt x="341" y="397"/>
                    </a:lnTo>
                    <a:lnTo>
                      <a:pt x="341" y="567"/>
                    </a:lnTo>
                    <a:lnTo>
                      <a:pt x="454" y="567"/>
                    </a:lnTo>
                    <a:lnTo>
                      <a:pt x="454" y="510"/>
                    </a:lnTo>
                    <a:lnTo>
                      <a:pt x="567" y="510"/>
                    </a:lnTo>
                    <a:lnTo>
                      <a:pt x="567" y="623"/>
                    </a:lnTo>
                    <a:lnTo>
                      <a:pt x="681" y="623"/>
                    </a:lnTo>
                    <a:lnTo>
                      <a:pt x="737" y="623"/>
                    </a:lnTo>
                    <a:lnTo>
                      <a:pt x="737" y="680"/>
                    </a:lnTo>
                    <a:lnTo>
                      <a:pt x="681" y="680"/>
                    </a:lnTo>
                    <a:lnTo>
                      <a:pt x="681" y="850"/>
                    </a:lnTo>
                    <a:lnTo>
                      <a:pt x="624" y="850"/>
                    </a:lnTo>
                    <a:lnTo>
                      <a:pt x="624" y="907"/>
                    </a:lnTo>
                    <a:close/>
                  </a:path>
                </a:pathLst>
              </a:custGeom>
              <a:solidFill>
                <a:srgbClr val="99CC00"/>
              </a:soli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43" name="Freeform 24">
                <a:extLst>
                  <a:ext uri="{FF2B5EF4-FFF2-40B4-BE49-F238E27FC236}">
                    <a16:creationId xmlns:a16="http://schemas.microsoft.com/office/drawing/2014/main" id="{63B6434E-E6D9-4DBA-987F-B6A11C2056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44" y="6867"/>
                <a:ext cx="567" cy="397"/>
              </a:xfrm>
              <a:custGeom>
                <a:avLst/>
                <a:gdLst>
                  <a:gd name="T0" fmla="*/ 0 w 567"/>
                  <a:gd name="T1" fmla="*/ 397 h 397"/>
                  <a:gd name="T2" fmla="*/ 0 w 567"/>
                  <a:gd name="T3" fmla="*/ 284 h 397"/>
                  <a:gd name="T4" fmla="*/ 56 w 567"/>
                  <a:gd name="T5" fmla="*/ 284 h 397"/>
                  <a:gd name="T6" fmla="*/ 56 w 567"/>
                  <a:gd name="T7" fmla="*/ 170 h 397"/>
                  <a:gd name="T8" fmla="*/ 170 w 567"/>
                  <a:gd name="T9" fmla="*/ 170 h 397"/>
                  <a:gd name="T10" fmla="*/ 170 w 567"/>
                  <a:gd name="T11" fmla="*/ 113 h 397"/>
                  <a:gd name="T12" fmla="*/ 170 w 567"/>
                  <a:gd name="T13" fmla="*/ 57 h 397"/>
                  <a:gd name="T14" fmla="*/ 283 w 567"/>
                  <a:gd name="T15" fmla="*/ 57 h 397"/>
                  <a:gd name="T16" fmla="*/ 283 w 567"/>
                  <a:gd name="T17" fmla="*/ 0 h 397"/>
                  <a:gd name="T18" fmla="*/ 340 w 567"/>
                  <a:gd name="T19" fmla="*/ 0 h 397"/>
                  <a:gd name="T20" fmla="*/ 340 w 567"/>
                  <a:gd name="T21" fmla="*/ 57 h 397"/>
                  <a:gd name="T22" fmla="*/ 396 w 567"/>
                  <a:gd name="T23" fmla="*/ 57 h 397"/>
                  <a:gd name="T24" fmla="*/ 396 w 567"/>
                  <a:gd name="T25" fmla="*/ 113 h 397"/>
                  <a:gd name="T26" fmla="*/ 510 w 567"/>
                  <a:gd name="T27" fmla="*/ 113 h 397"/>
                  <a:gd name="T28" fmla="*/ 510 w 567"/>
                  <a:gd name="T29" fmla="*/ 0 h 397"/>
                  <a:gd name="T30" fmla="*/ 567 w 567"/>
                  <a:gd name="T31" fmla="*/ 0 h 397"/>
                  <a:gd name="T32" fmla="*/ 567 w 567"/>
                  <a:gd name="T33" fmla="*/ 227 h 397"/>
                  <a:gd name="T34" fmla="*/ 510 w 567"/>
                  <a:gd name="T35" fmla="*/ 227 h 397"/>
                  <a:gd name="T36" fmla="*/ 510 w 567"/>
                  <a:gd name="T37" fmla="*/ 284 h 397"/>
                  <a:gd name="T38" fmla="*/ 396 w 567"/>
                  <a:gd name="T39" fmla="*/ 284 h 397"/>
                  <a:gd name="T40" fmla="*/ 396 w 567"/>
                  <a:gd name="T41" fmla="*/ 340 h 397"/>
                  <a:gd name="T42" fmla="*/ 340 w 567"/>
                  <a:gd name="T43" fmla="*/ 340 h 397"/>
                  <a:gd name="T44" fmla="*/ 340 w 567"/>
                  <a:gd name="T45" fmla="*/ 397 h 397"/>
                  <a:gd name="T46" fmla="*/ 113 w 567"/>
                  <a:gd name="T47" fmla="*/ 397 h 397"/>
                  <a:gd name="T48" fmla="*/ 113 w 567"/>
                  <a:gd name="T49" fmla="*/ 340 h 397"/>
                  <a:gd name="T50" fmla="*/ 56 w 567"/>
                  <a:gd name="T51" fmla="*/ 340 h 397"/>
                  <a:gd name="T52" fmla="*/ 56 w 567"/>
                  <a:gd name="T53" fmla="*/ 397 h 397"/>
                  <a:gd name="T54" fmla="*/ 0 w 567"/>
                  <a:gd name="T55" fmla="*/ 397 h 397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567" h="397">
                    <a:moveTo>
                      <a:pt x="0" y="397"/>
                    </a:moveTo>
                    <a:lnTo>
                      <a:pt x="0" y="284"/>
                    </a:lnTo>
                    <a:lnTo>
                      <a:pt x="56" y="284"/>
                    </a:lnTo>
                    <a:lnTo>
                      <a:pt x="56" y="170"/>
                    </a:lnTo>
                    <a:lnTo>
                      <a:pt x="170" y="170"/>
                    </a:lnTo>
                    <a:lnTo>
                      <a:pt x="170" y="113"/>
                    </a:lnTo>
                    <a:lnTo>
                      <a:pt x="170" y="57"/>
                    </a:lnTo>
                    <a:lnTo>
                      <a:pt x="283" y="57"/>
                    </a:lnTo>
                    <a:lnTo>
                      <a:pt x="283" y="0"/>
                    </a:lnTo>
                    <a:lnTo>
                      <a:pt x="340" y="0"/>
                    </a:lnTo>
                    <a:lnTo>
                      <a:pt x="340" y="57"/>
                    </a:lnTo>
                    <a:lnTo>
                      <a:pt x="396" y="57"/>
                    </a:lnTo>
                    <a:lnTo>
                      <a:pt x="396" y="113"/>
                    </a:lnTo>
                    <a:lnTo>
                      <a:pt x="510" y="113"/>
                    </a:lnTo>
                    <a:lnTo>
                      <a:pt x="510" y="0"/>
                    </a:lnTo>
                    <a:lnTo>
                      <a:pt x="567" y="0"/>
                    </a:lnTo>
                    <a:lnTo>
                      <a:pt x="567" y="227"/>
                    </a:lnTo>
                    <a:lnTo>
                      <a:pt x="510" y="227"/>
                    </a:lnTo>
                    <a:lnTo>
                      <a:pt x="510" y="284"/>
                    </a:lnTo>
                    <a:lnTo>
                      <a:pt x="396" y="284"/>
                    </a:lnTo>
                    <a:lnTo>
                      <a:pt x="396" y="340"/>
                    </a:lnTo>
                    <a:lnTo>
                      <a:pt x="340" y="340"/>
                    </a:lnTo>
                    <a:lnTo>
                      <a:pt x="340" y="397"/>
                    </a:lnTo>
                    <a:lnTo>
                      <a:pt x="113" y="397"/>
                    </a:lnTo>
                    <a:lnTo>
                      <a:pt x="113" y="340"/>
                    </a:lnTo>
                    <a:lnTo>
                      <a:pt x="56" y="340"/>
                    </a:lnTo>
                    <a:lnTo>
                      <a:pt x="56" y="397"/>
                    </a:lnTo>
                    <a:lnTo>
                      <a:pt x="0" y="397"/>
                    </a:lnTo>
                    <a:close/>
                  </a:path>
                </a:pathLst>
              </a:custGeom>
              <a:solidFill>
                <a:srgbClr val="99CC00"/>
              </a:soli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44" name="Freeform 25">
                <a:extLst>
                  <a:ext uri="{FF2B5EF4-FFF2-40B4-BE49-F238E27FC236}">
                    <a16:creationId xmlns:a16="http://schemas.microsoft.com/office/drawing/2014/main" id="{748F0823-9375-4CD2-9029-D7AE228D51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00" y="5960"/>
                <a:ext cx="1248" cy="1134"/>
              </a:xfrm>
              <a:custGeom>
                <a:avLst/>
                <a:gdLst>
                  <a:gd name="T0" fmla="*/ 511 w 1248"/>
                  <a:gd name="T1" fmla="*/ 1134 h 1134"/>
                  <a:gd name="T2" fmla="*/ 511 w 1248"/>
                  <a:gd name="T3" fmla="*/ 907 h 1134"/>
                  <a:gd name="T4" fmla="*/ 454 w 1248"/>
                  <a:gd name="T5" fmla="*/ 907 h 1134"/>
                  <a:gd name="T6" fmla="*/ 454 w 1248"/>
                  <a:gd name="T7" fmla="*/ 1020 h 1134"/>
                  <a:gd name="T8" fmla="*/ 340 w 1248"/>
                  <a:gd name="T9" fmla="*/ 1020 h 1134"/>
                  <a:gd name="T10" fmla="*/ 340 w 1248"/>
                  <a:gd name="T11" fmla="*/ 964 h 1134"/>
                  <a:gd name="T12" fmla="*/ 284 w 1248"/>
                  <a:gd name="T13" fmla="*/ 964 h 1134"/>
                  <a:gd name="T14" fmla="*/ 284 w 1248"/>
                  <a:gd name="T15" fmla="*/ 907 h 1134"/>
                  <a:gd name="T16" fmla="*/ 227 w 1248"/>
                  <a:gd name="T17" fmla="*/ 907 h 1134"/>
                  <a:gd name="T18" fmla="*/ 227 w 1248"/>
                  <a:gd name="T19" fmla="*/ 964 h 1134"/>
                  <a:gd name="T20" fmla="*/ 114 w 1248"/>
                  <a:gd name="T21" fmla="*/ 964 h 1134"/>
                  <a:gd name="T22" fmla="*/ 114 w 1248"/>
                  <a:gd name="T23" fmla="*/ 1077 h 1134"/>
                  <a:gd name="T24" fmla="*/ 0 w 1248"/>
                  <a:gd name="T25" fmla="*/ 1077 h 1134"/>
                  <a:gd name="T26" fmla="*/ 0 w 1248"/>
                  <a:gd name="T27" fmla="*/ 850 h 1134"/>
                  <a:gd name="T28" fmla="*/ 170 w 1248"/>
                  <a:gd name="T29" fmla="*/ 850 h 1134"/>
                  <a:gd name="T30" fmla="*/ 170 w 1248"/>
                  <a:gd name="T31" fmla="*/ 510 h 1134"/>
                  <a:gd name="T32" fmla="*/ 227 w 1248"/>
                  <a:gd name="T33" fmla="*/ 510 h 1134"/>
                  <a:gd name="T34" fmla="*/ 227 w 1248"/>
                  <a:gd name="T35" fmla="*/ 397 h 1134"/>
                  <a:gd name="T36" fmla="*/ 284 w 1248"/>
                  <a:gd name="T37" fmla="*/ 397 h 1134"/>
                  <a:gd name="T38" fmla="*/ 284 w 1248"/>
                  <a:gd name="T39" fmla="*/ 227 h 1134"/>
                  <a:gd name="T40" fmla="*/ 397 w 1248"/>
                  <a:gd name="T41" fmla="*/ 227 h 1134"/>
                  <a:gd name="T42" fmla="*/ 397 w 1248"/>
                  <a:gd name="T43" fmla="*/ 113 h 1134"/>
                  <a:gd name="T44" fmla="*/ 454 w 1248"/>
                  <a:gd name="T45" fmla="*/ 113 h 1134"/>
                  <a:gd name="T46" fmla="*/ 454 w 1248"/>
                  <a:gd name="T47" fmla="*/ 57 h 1134"/>
                  <a:gd name="T48" fmla="*/ 567 w 1248"/>
                  <a:gd name="T49" fmla="*/ 57 h 1134"/>
                  <a:gd name="T50" fmla="*/ 567 w 1248"/>
                  <a:gd name="T51" fmla="*/ 0 h 1134"/>
                  <a:gd name="T52" fmla="*/ 624 w 1248"/>
                  <a:gd name="T53" fmla="*/ 0 h 1134"/>
                  <a:gd name="T54" fmla="*/ 624 w 1248"/>
                  <a:gd name="T55" fmla="*/ 57 h 1134"/>
                  <a:gd name="T56" fmla="*/ 681 w 1248"/>
                  <a:gd name="T57" fmla="*/ 57 h 1134"/>
                  <a:gd name="T58" fmla="*/ 681 w 1248"/>
                  <a:gd name="T59" fmla="*/ 113 h 1134"/>
                  <a:gd name="T60" fmla="*/ 794 w 1248"/>
                  <a:gd name="T61" fmla="*/ 113 h 1134"/>
                  <a:gd name="T62" fmla="*/ 794 w 1248"/>
                  <a:gd name="T63" fmla="*/ 227 h 1134"/>
                  <a:gd name="T64" fmla="*/ 1021 w 1248"/>
                  <a:gd name="T65" fmla="*/ 227 h 1134"/>
                  <a:gd name="T66" fmla="*/ 1021 w 1248"/>
                  <a:gd name="T67" fmla="*/ 283 h 1134"/>
                  <a:gd name="T68" fmla="*/ 1078 w 1248"/>
                  <a:gd name="T69" fmla="*/ 283 h 1134"/>
                  <a:gd name="T70" fmla="*/ 1078 w 1248"/>
                  <a:gd name="T71" fmla="*/ 170 h 1134"/>
                  <a:gd name="T72" fmla="*/ 1191 w 1248"/>
                  <a:gd name="T73" fmla="*/ 170 h 1134"/>
                  <a:gd name="T74" fmla="*/ 1191 w 1248"/>
                  <a:gd name="T75" fmla="*/ 510 h 1134"/>
                  <a:gd name="T76" fmla="*/ 1248 w 1248"/>
                  <a:gd name="T77" fmla="*/ 510 h 1134"/>
                  <a:gd name="T78" fmla="*/ 1248 w 1248"/>
                  <a:gd name="T79" fmla="*/ 624 h 1134"/>
                  <a:gd name="T80" fmla="*/ 1134 w 1248"/>
                  <a:gd name="T81" fmla="*/ 624 h 1134"/>
                  <a:gd name="T82" fmla="*/ 1134 w 1248"/>
                  <a:gd name="T83" fmla="*/ 567 h 1134"/>
                  <a:gd name="T84" fmla="*/ 1021 w 1248"/>
                  <a:gd name="T85" fmla="*/ 567 h 1134"/>
                  <a:gd name="T86" fmla="*/ 1021 w 1248"/>
                  <a:gd name="T87" fmla="*/ 510 h 1134"/>
                  <a:gd name="T88" fmla="*/ 908 w 1248"/>
                  <a:gd name="T89" fmla="*/ 510 h 1134"/>
                  <a:gd name="T90" fmla="*/ 908 w 1248"/>
                  <a:gd name="T91" fmla="*/ 567 h 1134"/>
                  <a:gd name="T92" fmla="*/ 851 w 1248"/>
                  <a:gd name="T93" fmla="*/ 567 h 1134"/>
                  <a:gd name="T94" fmla="*/ 851 w 1248"/>
                  <a:gd name="T95" fmla="*/ 624 h 1134"/>
                  <a:gd name="T96" fmla="*/ 794 w 1248"/>
                  <a:gd name="T97" fmla="*/ 624 h 1134"/>
                  <a:gd name="T98" fmla="*/ 794 w 1248"/>
                  <a:gd name="T99" fmla="*/ 680 h 1134"/>
                  <a:gd name="T100" fmla="*/ 851 w 1248"/>
                  <a:gd name="T101" fmla="*/ 680 h 1134"/>
                  <a:gd name="T102" fmla="*/ 851 w 1248"/>
                  <a:gd name="T103" fmla="*/ 794 h 1134"/>
                  <a:gd name="T104" fmla="*/ 794 w 1248"/>
                  <a:gd name="T105" fmla="*/ 794 h 1134"/>
                  <a:gd name="T106" fmla="*/ 794 w 1248"/>
                  <a:gd name="T107" fmla="*/ 907 h 1134"/>
                  <a:gd name="T108" fmla="*/ 737 w 1248"/>
                  <a:gd name="T109" fmla="*/ 907 h 1134"/>
                  <a:gd name="T110" fmla="*/ 737 w 1248"/>
                  <a:gd name="T111" fmla="*/ 1020 h 1134"/>
                  <a:gd name="T112" fmla="*/ 681 w 1248"/>
                  <a:gd name="T113" fmla="*/ 1020 h 1134"/>
                  <a:gd name="T114" fmla="*/ 681 w 1248"/>
                  <a:gd name="T115" fmla="*/ 1077 h 1134"/>
                  <a:gd name="T116" fmla="*/ 624 w 1248"/>
                  <a:gd name="T117" fmla="*/ 1077 h 1134"/>
                  <a:gd name="T118" fmla="*/ 624 w 1248"/>
                  <a:gd name="T119" fmla="*/ 1134 h 1134"/>
                  <a:gd name="T120" fmla="*/ 511 w 1248"/>
                  <a:gd name="T121" fmla="*/ 1134 h 1134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0" t="0" r="r" b="b"/>
                <a:pathLst>
                  <a:path w="1248" h="1134">
                    <a:moveTo>
                      <a:pt x="511" y="1134"/>
                    </a:moveTo>
                    <a:lnTo>
                      <a:pt x="511" y="907"/>
                    </a:lnTo>
                    <a:lnTo>
                      <a:pt x="454" y="907"/>
                    </a:lnTo>
                    <a:lnTo>
                      <a:pt x="454" y="1020"/>
                    </a:lnTo>
                    <a:lnTo>
                      <a:pt x="340" y="1020"/>
                    </a:lnTo>
                    <a:lnTo>
                      <a:pt x="340" y="964"/>
                    </a:lnTo>
                    <a:lnTo>
                      <a:pt x="284" y="964"/>
                    </a:lnTo>
                    <a:lnTo>
                      <a:pt x="284" y="907"/>
                    </a:lnTo>
                    <a:lnTo>
                      <a:pt x="227" y="907"/>
                    </a:lnTo>
                    <a:lnTo>
                      <a:pt x="227" y="964"/>
                    </a:lnTo>
                    <a:lnTo>
                      <a:pt x="114" y="964"/>
                    </a:lnTo>
                    <a:lnTo>
                      <a:pt x="114" y="1077"/>
                    </a:lnTo>
                    <a:lnTo>
                      <a:pt x="0" y="1077"/>
                    </a:lnTo>
                    <a:lnTo>
                      <a:pt x="0" y="850"/>
                    </a:lnTo>
                    <a:lnTo>
                      <a:pt x="170" y="850"/>
                    </a:lnTo>
                    <a:lnTo>
                      <a:pt x="170" y="510"/>
                    </a:lnTo>
                    <a:lnTo>
                      <a:pt x="227" y="510"/>
                    </a:lnTo>
                    <a:lnTo>
                      <a:pt x="227" y="397"/>
                    </a:lnTo>
                    <a:lnTo>
                      <a:pt x="284" y="397"/>
                    </a:lnTo>
                    <a:lnTo>
                      <a:pt x="284" y="227"/>
                    </a:lnTo>
                    <a:lnTo>
                      <a:pt x="397" y="227"/>
                    </a:lnTo>
                    <a:lnTo>
                      <a:pt x="397" y="113"/>
                    </a:lnTo>
                    <a:lnTo>
                      <a:pt x="454" y="113"/>
                    </a:lnTo>
                    <a:lnTo>
                      <a:pt x="454" y="57"/>
                    </a:lnTo>
                    <a:lnTo>
                      <a:pt x="567" y="57"/>
                    </a:lnTo>
                    <a:lnTo>
                      <a:pt x="567" y="0"/>
                    </a:lnTo>
                    <a:lnTo>
                      <a:pt x="624" y="0"/>
                    </a:lnTo>
                    <a:lnTo>
                      <a:pt x="624" y="57"/>
                    </a:lnTo>
                    <a:lnTo>
                      <a:pt x="681" y="57"/>
                    </a:lnTo>
                    <a:lnTo>
                      <a:pt x="681" y="113"/>
                    </a:lnTo>
                    <a:lnTo>
                      <a:pt x="794" y="113"/>
                    </a:lnTo>
                    <a:lnTo>
                      <a:pt x="794" y="227"/>
                    </a:lnTo>
                    <a:lnTo>
                      <a:pt x="1021" y="227"/>
                    </a:lnTo>
                    <a:lnTo>
                      <a:pt x="1021" y="283"/>
                    </a:lnTo>
                    <a:lnTo>
                      <a:pt x="1078" y="283"/>
                    </a:lnTo>
                    <a:lnTo>
                      <a:pt x="1078" y="170"/>
                    </a:lnTo>
                    <a:lnTo>
                      <a:pt x="1191" y="170"/>
                    </a:lnTo>
                    <a:lnTo>
                      <a:pt x="1191" y="510"/>
                    </a:lnTo>
                    <a:lnTo>
                      <a:pt x="1248" y="510"/>
                    </a:lnTo>
                    <a:lnTo>
                      <a:pt x="1248" y="624"/>
                    </a:lnTo>
                    <a:lnTo>
                      <a:pt x="1134" y="624"/>
                    </a:lnTo>
                    <a:lnTo>
                      <a:pt x="1134" y="567"/>
                    </a:lnTo>
                    <a:lnTo>
                      <a:pt x="1021" y="567"/>
                    </a:lnTo>
                    <a:lnTo>
                      <a:pt x="1021" y="510"/>
                    </a:lnTo>
                    <a:lnTo>
                      <a:pt x="908" y="510"/>
                    </a:lnTo>
                    <a:lnTo>
                      <a:pt x="908" y="567"/>
                    </a:lnTo>
                    <a:lnTo>
                      <a:pt x="851" y="567"/>
                    </a:lnTo>
                    <a:lnTo>
                      <a:pt x="851" y="624"/>
                    </a:lnTo>
                    <a:lnTo>
                      <a:pt x="794" y="624"/>
                    </a:lnTo>
                    <a:lnTo>
                      <a:pt x="794" y="680"/>
                    </a:lnTo>
                    <a:lnTo>
                      <a:pt x="851" y="680"/>
                    </a:lnTo>
                    <a:lnTo>
                      <a:pt x="851" y="794"/>
                    </a:lnTo>
                    <a:lnTo>
                      <a:pt x="794" y="794"/>
                    </a:lnTo>
                    <a:lnTo>
                      <a:pt x="794" y="907"/>
                    </a:lnTo>
                    <a:lnTo>
                      <a:pt x="737" y="907"/>
                    </a:lnTo>
                    <a:lnTo>
                      <a:pt x="737" y="1020"/>
                    </a:lnTo>
                    <a:lnTo>
                      <a:pt x="681" y="1020"/>
                    </a:lnTo>
                    <a:lnTo>
                      <a:pt x="681" y="1077"/>
                    </a:lnTo>
                    <a:lnTo>
                      <a:pt x="624" y="1077"/>
                    </a:lnTo>
                    <a:lnTo>
                      <a:pt x="624" y="1134"/>
                    </a:lnTo>
                    <a:lnTo>
                      <a:pt x="511" y="1134"/>
                    </a:lnTo>
                    <a:close/>
                  </a:path>
                </a:pathLst>
              </a:custGeom>
              <a:solidFill>
                <a:srgbClr val="99CC00"/>
              </a:soli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45" name="Freeform 27">
                <a:extLst>
                  <a:ext uri="{FF2B5EF4-FFF2-40B4-BE49-F238E27FC236}">
                    <a16:creationId xmlns:a16="http://schemas.microsoft.com/office/drawing/2014/main" id="{4DD728F2-0DC0-4BED-B6F5-0BF9E1906B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6" y="4599"/>
                <a:ext cx="1361" cy="2211"/>
              </a:xfrm>
              <a:custGeom>
                <a:avLst/>
                <a:gdLst>
                  <a:gd name="T0" fmla="*/ 1191 w 1361"/>
                  <a:gd name="T1" fmla="*/ 2098 h 2211"/>
                  <a:gd name="T2" fmla="*/ 1134 w 1361"/>
                  <a:gd name="T3" fmla="*/ 2041 h 2211"/>
                  <a:gd name="T4" fmla="*/ 1191 w 1361"/>
                  <a:gd name="T5" fmla="*/ 1588 h 2211"/>
                  <a:gd name="T6" fmla="*/ 1134 w 1361"/>
                  <a:gd name="T7" fmla="*/ 1418 h 2211"/>
                  <a:gd name="T8" fmla="*/ 1247 w 1361"/>
                  <a:gd name="T9" fmla="*/ 1361 h 2211"/>
                  <a:gd name="T10" fmla="*/ 1304 w 1361"/>
                  <a:gd name="T11" fmla="*/ 1247 h 2211"/>
                  <a:gd name="T12" fmla="*/ 1361 w 1361"/>
                  <a:gd name="T13" fmla="*/ 1134 h 2211"/>
                  <a:gd name="T14" fmla="*/ 1304 w 1361"/>
                  <a:gd name="T15" fmla="*/ 964 h 2211"/>
                  <a:gd name="T16" fmla="*/ 1247 w 1361"/>
                  <a:gd name="T17" fmla="*/ 907 h 2211"/>
                  <a:gd name="T18" fmla="*/ 1134 w 1361"/>
                  <a:gd name="T19" fmla="*/ 851 h 2211"/>
                  <a:gd name="T20" fmla="*/ 1077 w 1361"/>
                  <a:gd name="T21" fmla="*/ 794 h 2211"/>
                  <a:gd name="T22" fmla="*/ 1021 w 1361"/>
                  <a:gd name="T23" fmla="*/ 737 h 2211"/>
                  <a:gd name="T24" fmla="*/ 964 w 1361"/>
                  <a:gd name="T25" fmla="*/ 680 h 2211"/>
                  <a:gd name="T26" fmla="*/ 907 w 1361"/>
                  <a:gd name="T27" fmla="*/ 567 h 2211"/>
                  <a:gd name="T28" fmla="*/ 794 w 1361"/>
                  <a:gd name="T29" fmla="*/ 510 h 2211"/>
                  <a:gd name="T30" fmla="*/ 737 w 1361"/>
                  <a:gd name="T31" fmla="*/ 340 h 2211"/>
                  <a:gd name="T32" fmla="*/ 680 w 1361"/>
                  <a:gd name="T33" fmla="*/ 227 h 2211"/>
                  <a:gd name="T34" fmla="*/ 624 w 1361"/>
                  <a:gd name="T35" fmla="*/ 113 h 2211"/>
                  <a:gd name="T36" fmla="*/ 567 w 1361"/>
                  <a:gd name="T37" fmla="*/ 57 h 2211"/>
                  <a:gd name="T38" fmla="*/ 454 w 1361"/>
                  <a:gd name="T39" fmla="*/ 0 h 2211"/>
                  <a:gd name="T40" fmla="*/ 397 w 1361"/>
                  <a:gd name="T41" fmla="*/ 57 h 2211"/>
                  <a:gd name="T42" fmla="*/ 340 w 1361"/>
                  <a:gd name="T43" fmla="*/ 113 h 2211"/>
                  <a:gd name="T44" fmla="*/ 283 w 1361"/>
                  <a:gd name="T45" fmla="*/ 170 h 2211"/>
                  <a:gd name="T46" fmla="*/ 170 w 1361"/>
                  <a:gd name="T47" fmla="*/ 397 h 2211"/>
                  <a:gd name="T48" fmla="*/ 113 w 1361"/>
                  <a:gd name="T49" fmla="*/ 510 h 2211"/>
                  <a:gd name="T50" fmla="*/ 57 w 1361"/>
                  <a:gd name="T51" fmla="*/ 680 h 2211"/>
                  <a:gd name="T52" fmla="*/ 113 w 1361"/>
                  <a:gd name="T53" fmla="*/ 851 h 2211"/>
                  <a:gd name="T54" fmla="*/ 0 w 1361"/>
                  <a:gd name="T55" fmla="*/ 964 h 2211"/>
                  <a:gd name="T56" fmla="*/ 113 w 1361"/>
                  <a:gd name="T57" fmla="*/ 1021 h 2211"/>
                  <a:gd name="T58" fmla="*/ 170 w 1361"/>
                  <a:gd name="T59" fmla="*/ 964 h 2211"/>
                  <a:gd name="T60" fmla="*/ 283 w 1361"/>
                  <a:gd name="T61" fmla="*/ 1021 h 2211"/>
                  <a:gd name="T62" fmla="*/ 340 w 1361"/>
                  <a:gd name="T63" fmla="*/ 1077 h 2211"/>
                  <a:gd name="T64" fmla="*/ 397 w 1361"/>
                  <a:gd name="T65" fmla="*/ 1191 h 2211"/>
                  <a:gd name="T66" fmla="*/ 454 w 1361"/>
                  <a:gd name="T67" fmla="*/ 1304 h 2211"/>
                  <a:gd name="T68" fmla="*/ 510 w 1361"/>
                  <a:gd name="T69" fmla="*/ 1361 h 2211"/>
                  <a:gd name="T70" fmla="*/ 567 w 1361"/>
                  <a:gd name="T71" fmla="*/ 1701 h 2211"/>
                  <a:gd name="T72" fmla="*/ 794 w 1361"/>
                  <a:gd name="T73" fmla="*/ 1871 h 2211"/>
                  <a:gd name="T74" fmla="*/ 680 w 1361"/>
                  <a:gd name="T75" fmla="*/ 1985 h 2211"/>
                  <a:gd name="T76" fmla="*/ 624 w 1361"/>
                  <a:gd name="T77" fmla="*/ 2041 h 2211"/>
                  <a:gd name="T78" fmla="*/ 680 w 1361"/>
                  <a:gd name="T79" fmla="*/ 2098 h 2211"/>
                  <a:gd name="T80" fmla="*/ 737 w 1361"/>
                  <a:gd name="T81" fmla="*/ 2155 h 2211"/>
                  <a:gd name="T82" fmla="*/ 850 w 1361"/>
                  <a:gd name="T83" fmla="*/ 2211 h 221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0" t="0" r="r" b="b"/>
                <a:pathLst>
                  <a:path w="1361" h="2211">
                    <a:moveTo>
                      <a:pt x="1191" y="2211"/>
                    </a:moveTo>
                    <a:lnTo>
                      <a:pt x="1191" y="2098"/>
                    </a:lnTo>
                    <a:lnTo>
                      <a:pt x="1134" y="2098"/>
                    </a:lnTo>
                    <a:lnTo>
                      <a:pt x="1134" y="2041"/>
                    </a:lnTo>
                    <a:lnTo>
                      <a:pt x="1191" y="2041"/>
                    </a:lnTo>
                    <a:lnTo>
                      <a:pt x="1191" y="1588"/>
                    </a:lnTo>
                    <a:lnTo>
                      <a:pt x="1134" y="1588"/>
                    </a:lnTo>
                    <a:lnTo>
                      <a:pt x="1134" y="1418"/>
                    </a:lnTo>
                    <a:lnTo>
                      <a:pt x="1247" y="1418"/>
                    </a:lnTo>
                    <a:lnTo>
                      <a:pt x="1247" y="1361"/>
                    </a:lnTo>
                    <a:lnTo>
                      <a:pt x="1304" y="1361"/>
                    </a:lnTo>
                    <a:lnTo>
                      <a:pt x="1304" y="1247"/>
                    </a:lnTo>
                    <a:lnTo>
                      <a:pt x="1361" y="1247"/>
                    </a:lnTo>
                    <a:lnTo>
                      <a:pt x="1361" y="1134"/>
                    </a:lnTo>
                    <a:lnTo>
                      <a:pt x="1304" y="1134"/>
                    </a:lnTo>
                    <a:lnTo>
                      <a:pt x="1304" y="964"/>
                    </a:lnTo>
                    <a:lnTo>
                      <a:pt x="1247" y="964"/>
                    </a:lnTo>
                    <a:lnTo>
                      <a:pt x="1247" y="907"/>
                    </a:lnTo>
                    <a:lnTo>
                      <a:pt x="1134" y="907"/>
                    </a:lnTo>
                    <a:lnTo>
                      <a:pt x="1134" y="851"/>
                    </a:lnTo>
                    <a:lnTo>
                      <a:pt x="1077" y="851"/>
                    </a:lnTo>
                    <a:lnTo>
                      <a:pt x="1077" y="794"/>
                    </a:lnTo>
                    <a:lnTo>
                      <a:pt x="1021" y="794"/>
                    </a:lnTo>
                    <a:lnTo>
                      <a:pt x="1021" y="737"/>
                    </a:lnTo>
                    <a:lnTo>
                      <a:pt x="964" y="737"/>
                    </a:lnTo>
                    <a:lnTo>
                      <a:pt x="964" y="680"/>
                    </a:lnTo>
                    <a:lnTo>
                      <a:pt x="907" y="680"/>
                    </a:lnTo>
                    <a:lnTo>
                      <a:pt x="907" y="567"/>
                    </a:lnTo>
                    <a:lnTo>
                      <a:pt x="794" y="567"/>
                    </a:lnTo>
                    <a:lnTo>
                      <a:pt x="794" y="510"/>
                    </a:lnTo>
                    <a:lnTo>
                      <a:pt x="737" y="510"/>
                    </a:lnTo>
                    <a:lnTo>
                      <a:pt x="737" y="340"/>
                    </a:lnTo>
                    <a:lnTo>
                      <a:pt x="680" y="340"/>
                    </a:lnTo>
                    <a:lnTo>
                      <a:pt x="680" y="227"/>
                    </a:lnTo>
                    <a:lnTo>
                      <a:pt x="624" y="227"/>
                    </a:lnTo>
                    <a:lnTo>
                      <a:pt x="624" y="113"/>
                    </a:lnTo>
                    <a:lnTo>
                      <a:pt x="567" y="113"/>
                    </a:lnTo>
                    <a:lnTo>
                      <a:pt x="567" y="57"/>
                    </a:lnTo>
                    <a:lnTo>
                      <a:pt x="454" y="57"/>
                    </a:lnTo>
                    <a:lnTo>
                      <a:pt x="454" y="0"/>
                    </a:lnTo>
                    <a:lnTo>
                      <a:pt x="397" y="0"/>
                    </a:lnTo>
                    <a:lnTo>
                      <a:pt x="397" y="57"/>
                    </a:lnTo>
                    <a:lnTo>
                      <a:pt x="340" y="57"/>
                    </a:lnTo>
                    <a:lnTo>
                      <a:pt x="340" y="113"/>
                    </a:lnTo>
                    <a:lnTo>
                      <a:pt x="283" y="113"/>
                    </a:lnTo>
                    <a:lnTo>
                      <a:pt x="283" y="170"/>
                    </a:lnTo>
                    <a:lnTo>
                      <a:pt x="170" y="170"/>
                    </a:lnTo>
                    <a:lnTo>
                      <a:pt x="170" y="397"/>
                    </a:lnTo>
                    <a:lnTo>
                      <a:pt x="113" y="397"/>
                    </a:lnTo>
                    <a:lnTo>
                      <a:pt x="113" y="510"/>
                    </a:lnTo>
                    <a:lnTo>
                      <a:pt x="57" y="510"/>
                    </a:lnTo>
                    <a:lnTo>
                      <a:pt x="57" y="680"/>
                    </a:lnTo>
                    <a:lnTo>
                      <a:pt x="113" y="680"/>
                    </a:lnTo>
                    <a:lnTo>
                      <a:pt x="113" y="851"/>
                    </a:lnTo>
                    <a:lnTo>
                      <a:pt x="0" y="851"/>
                    </a:lnTo>
                    <a:lnTo>
                      <a:pt x="0" y="964"/>
                    </a:lnTo>
                    <a:lnTo>
                      <a:pt x="113" y="964"/>
                    </a:lnTo>
                    <a:lnTo>
                      <a:pt x="113" y="1021"/>
                    </a:lnTo>
                    <a:lnTo>
                      <a:pt x="170" y="1021"/>
                    </a:lnTo>
                    <a:lnTo>
                      <a:pt x="170" y="964"/>
                    </a:lnTo>
                    <a:lnTo>
                      <a:pt x="283" y="964"/>
                    </a:lnTo>
                    <a:lnTo>
                      <a:pt x="283" y="1021"/>
                    </a:lnTo>
                    <a:lnTo>
                      <a:pt x="340" y="1021"/>
                    </a:lnTo>
                    <a:lnTo>
                      <a:pt x="340" y="1077"/>
                    </a:lnTo>
                    <a:lnTo>
                      <a:pt x="397" y="1077"/>
                    </a:lnTo>
                    <a:lnTo>
                      <a:pt x="397" y="1191"/>
                    </a:lnTo>
                    <a:lnTo>
                      <a:pt x="454" y="1191"/>
                    </a:lnTo>
                    <a:lnTo>
                      <a:pt x="454" y="1304"/>
                    </a:lnTo>
                    <a:lnTo>
                      <a:pt x="510" y="1304"/>
                    </a:lnTo>
                    <a:lnTo>
                      <a:pt x="510" y="1361"/>
                    </a:lnTo>
                    <a:lnTo>
                      <a:pt x="567" y="1361"/>
                    </a:lnTo>
                    <a:lnTo>
                      <a:pt x="567" y="1701"/>
                    </a:lnTo>
                    <a:lnTo>
                      <a:pt x="794" y="1701"/>
                    </a:lnTo>
                    <a:lnTo>
                      <a:pt x="794" y="1871"/>
                    </a:lnTo>
                    <a:lnTo>
                      <a:pt x="680" y="1871"/>
                    </a:lnTo>
                    <a:lnTo>
                      <a:pt x="680" y="1985"/>
                    </a:lnTo>
                    <a:lnTo>
                      <a:pt x="624" y="1985"/>
                    </a:lnTo>
                    <a:lnTo>
                      <a:pt x="624" y="2041"/>
                    </a:lnTo>
                    <a:lnTo>
                      <a:pt x="680" y="2041"/>
                    </a:lnTo>
                    <a:lnTo>
                      <a:pt x="680" y="2098"/>
                    </a:lnTo>
                    <a:lnTo>
                      <a:pt x="737" y="2098"/>
                    </a:lnTo>
                    <a:lnTo>
                      <a:pt x="737" y="2155"/>
                    </a:lnTo>
                    <a:lnTo>
                      <a:pt x="850" y="2155"/>
                    </a:lnTo>
                    <a:lnTo>
                      <a:pt x="850" y="2211"/>
                    </a:lnTo>
                    <a:lnTo>
                      <a:pt x="1191" y="2211"/>
                    </a:lnTo>
                    <a:close/>
                  </a:path>
                </a:pathLst>
              </a:custGeom>
              <a:solidFill>
                <a:srgbClr val="99CC00"/>
              </a:soli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46" name="Freeform 28">
                <a:extLst>
                  <a:ext uri="{FF2B5EF4-FFF2-40B4-BE49-F238E27FC236}">
                    <a16:creationId xmlns:a16="http://schemas.microsoft.com/office/drawing/2014/main" id="{06047F56-C786-4461-9104-8C035ABA25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40" y="5109"/>
                <a:ext cx="511" cy="794"/>
              </a:xfrm>
              <a:custGeom>
                <a:avLst/>
                <a:gdLst>
                  <a:gd name="T0" fmla="*/ 0 w 511"/>
                  <a:gd name="T1" fmla="*/ 284 h 794"/>
                  <a:gd name="T2" fmla="*/ 0 w 511"/>
                  <a:gd name="T3" fmla="*/ 397 h 794"/>
                  <a:gd name="T4" fmla="*/ 57 w 511"/>
                  <a:gd name="T5" fmla="*/ 397 h 794"/>
                  <a:gd name="T6" fmla="*/ 57 w 511"/>
                  <a:gd name="T7" fmla="*/ 511 h 794"/>
                  <a:gd name="T8" fmla="*/ 114 w 511"/>
                  <a:gd name="T9" fmla="*/ 511 h 794"/>
                  <a:gd name="T10" fmla="*/ 114 w 511"/>
                  <a:gd name="T11" fmla="*/ 624 h 794"/>
                  <a:gd name="T12" fmla="*/ 171 w 511"/>
                  <a:gd name="T13" fmla="*/ 624 h 794"/>
                  <a:gd name="T14" fmla="*/ 171 w 511"/>
                  <a:gd name="T15" fmla="*/ 681 h 794"/>
                  <a:gd name="T16" fmla="*/ 227 w 511"/>
                  <a:gd name="T17" fmla="*/ 681 h 794"/>
                  <a:gd name="T18" fmla="*/ 227 w 511"/>
                  <a:gd name="T19" fmla="*/ 794 h 794"/>
                  <a:gd name="T20" fmla="*/ 284 w 511"/>
                  <a:gd name="T21" fmla="*/ 794 h 794"/>
                  <a:gd name="T22" fmla="*/ 284 w 511"/>
                  <a:gd name="T23" fmla="*/ 737 h 794"/>
                  <a:gd name="T24" fmla="*/ 397 w 511"/>
                  <a:gd name="T25" fmla="*/ 737 h 794"/>
                  <a:gd name="T26" fmla="*/ 397 w 511"/>
                  <a:gd name="T27" fmla="*/ 397 h 794"/>
                  <a:gd name="T28" fmla="*/ 454 w 511"/>
                  <a:gd name="T29" fmla="*/ 397 h 794"/>
                  <a:gd name="T30" fmla="*/ 454 w 511"/>
                  <a:gd name="T31" fmla="*/ 341 h 794"/>
                  <a:gd name="T32" fmla="*/ 511 w 511"/>
                  <a:gd name="T33" fmla="*/ 341 h 794"/>
                  <a:gd name="T34" fmla="*/ 511 w 511"/>
                  <a:gd name="T35" fmla="*/ 284 h 794"/>
                  <a:gd name="T36" fmla="*/ 454 w 511"/>
                  <a:gd name="T37" fmla="*/ 284 h 794"/>
                  <a:gd name="T38" fmla="*/ 454 w 511"/>
                  <a:gd name="T39" fmla="*/ 0 h 794"/>
                  <a:gd name="T40" fmla="*/ 227 w 511"/>
                  <a:gd name="T41" fmla="*/ 0 h 794"/>
                  <a:gd name="T42" fmla="*/ 227 w 511"/>
                  <a:gd name="T43" fmla="*/ 114 h 794"/>
                  <a:gd name="T44" fmla="*/ 114 w 511"/>
                  <a:gd name="T45" fmla="*/ 114 h 794"/>
                  <a:gd name="T46" fmla="*/ 114 w 511"/>
                  <a:gd name="T47" fmla="*/ 170 h 794"/>
                  <a:gd name="T48" fmla="*/ 57 w 511"/>
                  <a:gd name="T49" fmla="*/ 170 h 794"/>
                  <a:gd name="T50" fmla="*/ 57 w 511"/>
                  <a:gd name="T51" fmla="*/ 284 h 794"/>
                  <a:gd name="T52" fmla="*/ 0 w 511"/>
                  <a:gd name="T53" fmla="*/ 284 h 794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511" h="794">
                    <a:moveTo>
                      <a:pt x="0" y="284"/>
                    </a:moveTo>
                    <a:lnTo>
                      <a:pt x="0" y="397"/>
                    </a:lnTo>
                    <a:lnTo>
                      <a:pt x="57" y="397"/>
                    </a:lnTo>
                    <a:lnTo>
                      <a:pt x="57" y="511"/>
                    </a:lnTo>
                    <a:lnTo>
                      <a:pt x="114" y="511"/>
                    </a:lnTo>
                    <a:lnTo>
                      <a:pt x="114" y="624"/>
                    </a:lnTo>
                    <a:lnTo>
                      <a:pt x="171" y="624"/>
                    </a:lnTo>
                    <a:lnTo>
                      <a:pt x="171" y="681"/>
                    </a:lnTo>
                    <a:lnTo>
                      <a:pt x="227" y="681"/>
                    </a:lnTo>
                    <a:lnTo>
                      <a:pt x="227" y="794"/>
                    </a:lnTo>
                    <a:lnTo>
                      <a:pt x="284" y="794"/>
                    </a:lnTo>
                    <a:lnTo>
                      <a:pt x="284" y="737"/>
                    </a:lnTo>
                    <a:lnTo>
                      <a:pt x="397" y="737"/>
                    </a:lnTo>
                    <a:lnTo>
                      <a:pt x="397" y="397"/>
                    </a:lnTo>
                    <a:lnTo>
                      <a:pt x="454" y="397"/>
                    </a:lnTo>
                    <a:lnTo>
                      <a:pt x="454" y="341"/>
                    </a:lnTo>
                    <a:lnTo>
                      <a:pt x="511" y="341"/>
                    </a:lnTo>
                    <a:lnTo>
                      <a:pt x="511" y="284"/>
                    </a:lnTo>
                    <a:lnTo>
                      <a:pt x="454" y="284"/>
                    </a:lnTo>
                    <a:lnTo>
                      <a:pt x="454" y="0"/>
                    </a:lnTo>
                    <a:lnTo>
                      <a:pt x="227" y="0"/>
                    </a:lnTo>
                    <a:lnTo>
                      <a:pt x="227" y="114"/>
                    </a:lnTo>
                    <a:lnTo>
                      <a:pt x="114" y="114"/>
                    </a:lnTo>
                    <a:lnTo>
                      <a:pt x="114" y="170"/>
                    </a:lnTo>
                    <a:lnTo>
                      <a:pt x="57" y="170"/>
                    </a:lnTo>
                    <a:lnTo>
                      <a:pt x="57" y="284"/>
                    </a:lnTo>
                    <a:lnTo>
                      <a:pt x="0" y="284"/>
                    </a:lnTo>
                    <a:close/>
                  </a:path>
                </a:pathLst>
              </a:custGeom>
              <a:solidFill>
                <a:srgbClr val="99CC00"/>
              </a:soli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47" name="Freeform 30">
                <a:extLst>
                  <a:ext uri="{FF2B5EF4-FFF2-40B4-BE49-F238E27FC236}">
                    <a16:creationId xmlns:a16="http://schemas.microsoft.com/office/drawing/2014/main" id="{5E15A329-B35D-42B9-B577-A3298AAFB1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2" y="5563"/>
                <a:ext cx="1078" cy="1247"/>
              </a:xfrm>
              <a:custGeom>
                <a:avLst/>
                <a:gdLst>
                  <a:gd name="T0" fmla="*/ 964 w 1078"/>
                  <a:gd name="T1" fmla="*/ 1134 h 1247"/>
                  <a:gd name="T2" fmla="*/ 908 w 1078"/>
                  <a:gd name="T3" fmla="*/ 1134 h 1247"/>
                  <a:gd name="T4" fmla="*/ 908 w 1078"/>
                  <a:gd name="T5" fmla="*/ 1191 h 1247"/>
                  <a:gd name="T6" fmla="*/ 738 w 1078"/>
                  <a:gd name="T7" fmla="*/ 1191 h 1247"/>
                  <a:gd name="T8" fmla="*/ 738 w 1078"/>
                  <a:gd name="T9" fmla="*/ 1247 h 1247"/>
                  <a:gd name="T10" fmla="*/ 567 w 1078"/>
                  <a:gd name="T11" fmla="*/ 1247 h 1247"/>
                  <a:gd name="T12" fmla="*/ 567 w 1078"/>
                  <a:gd name="T13" fmla="*/ 1077 h 1247"/>
                  <a:gd name="T14" fmla="*/ 454 w 1078"/>
                  <a:gd name="T15" fmla="*/ 1077 h 1247"/>
                  <a:gd name="T16" fmla="*/ 454 w 1078"/>
                  <a:gd name="T17" fmla="*/ 1021 h 1247"/>
                  <a:gd name="T18" fmla="*/ 397 w 1078"/>
                  <a:gd name="T19" fmla="*/ 1021 h 1247"/>
                  <a:gd name="T20" fmla="*/ 397 w 1078"/>
                  <a:gd name="T21" fmla="*/ 964 h 1247"/>
                  <a:gd name="T22" fmla="*/ 341 w 1078"/>
                  <a:gd name="T23" fmla="*/ 964 h 1247"/>
                  <a:gd name="T24" fmla="*/ 341 w 1078"/>
                  <a:gd name="T25" fmla="*/ 737 h 1247"/>
                  <a:gd name="T26" fmla="*/ 227 w 1078"/>
                  <a:gd name="T27" fmla="*/ 737 h 1247"/>
                  <a:gd name="T28" fmla="*/ 227 w 1078"/>
                  <a:gd name="T29" fmla="*/ 680 h 1247"/>
                  <a:gd name="T30" fmla="*/ 171 w 1078"/>
                  <a:gd name="T31" fmla="*/ 680 h 1247"/>
                  <a:gd name="T32" fmla="*/ 171 w 1078"/>
                  <a:gd name="T33" fmla="*/ 624 h 1247"/>
                  <a:gd name="T34" fmla="*/ 114 w 1078"/>
                  <a:gd name="T35" fmla="*/ 624 h 1247"/>
                  <a:gd name="T36" fmla="*/ 114 w 1078"/>
                  <a:gd name="T37" fmla="*/ 567 h 1247"/>
                  <a:gd name="T38" fmla="*/ 57 w 1078"/>
                  <a:gd name="T39" fmla="*/ 567 h 1247"/>
                  <a:gd name="T40" fmla="*/ 57 w 1078"/>
                  <a:gd name="T41" fmla="*/ 510 h 1247"/>
                  <a:gd name="T42" fmla="*/ 0 w 1078"/>
                  <a:gd name="T43" fmla="*/ 510 h 1247"/>
                  <a:gd name="T44" fmla="*/ 0 w 1078"/>
                  <a:gd name="T45" fmla="*/ 340 h 1247"/>
                  <a:gd name="T46" fmla="*/ 57 w 1078"/>
                  <a:gd name="T47" fmla="*/ 340 h 1247"/>
                  <a:gd name="T48" fmla="*/ 57 w 1078"/>
                  <a:gd name="T49" fmla="*/ 283 h 1247"/>
                  <a:gd name="T50" fmla="*/ 114 w 1078"/>
                  <a:gd name="T51" fmla="*/ 283 h 1247"/>
                  <a:gd name="T52" fmla="*/ 114 w 1078"/>
                  <a:gd name="T53" fmla="*/ 170 h 1247"/>
                  <a:gd name="T54" fmla="*/ 171 w 1078"/>
                  <a:gd name="T55" fmla="*/ 170 h 1247"/>
                  <a:gd name="T56" fmla="*/ 171 w 1078"/>
                  <a:gd name="T57" fmla="*/ 113 h 1247"/>
                  <a:gd name="T58" fmla="*/ 227 w 1078"/>
                  <a:gd name="T59" fmla="*/ 113 h 1247"/>
                  <a:gd name="T60" fmla="*/ 227 w 1078"/>
                  <a:gd name="T61" fmla="*/ 0 h 1247"/>
                  <a:gd name="T62" fmla="*/ 397 w 1078"/>
                  <a:gd name="T63" fmla="*/ 0 h 1247"/>
                  <a:gd name="T64" fmla="*/ 397 w 1078"/>
                  <a:gd name="T65" fmla="*/ 57 h 1247"/>
                  <a:gd name="T66" fmla="*/ 454 w 1078"/>
                  <a:gd name="T67" fmla="*/ 57 h 1247"/>
                  <a:gd name="T68" fmla="*/ 454 w 1078"/>
                  <a:gd name="T69" fmla="*/ 0 h 1247"/>
                  <a:gd name="T70" fmla="*/ 567 w 1078"/>
                  <a:gd name="T71" fmla="*/ 0 h 1247"/>
                  <a:gd name="T72" fmla="*/ 567 w 1078"/>
                  <a:gd name="T73" fmla="*/ 57 h 1247"/>
                  <a:gd name="T74" fmla="*/ 624 w 1078"/>
                  <a:gd name="T75" fmla="*/ 57 h 1247"/>
                  <a:gd name="T76" fmla="*/ 624 w 1078"/>
                  <a:gd name="T77" fmla="*/ 113 h 1247"/>
                  <a:gd name="T78" fmla="*/ 681 w 1078"/>
                  <a:gd name="T79" fmla="*/ 113 h 1247"/>
                  <a:gd name="T80" fmla="*/ 681 w 1078"/>
                  <a:gd name="T81" fmla="*/ 227 h 1247"/>
                  <a:gd name="T82" fmla="*/ 738 w 1078"/>
                  <a:gd name="T83" fmla="*/ 227 h 1247"/>
                  <a:gd name="T84" fmla="*/ 738 w 1078"/>
                  <a:gd name="T85" fmla="*/ 340 h 1247"/>
                  <a:gd name="T86" fmla="*/ 794 w 1078"/>
                  <a:gd name="T87" fmla="*/ 340 h 1247"/>
                  <a:gd name="T88" fmla="*/ 794 w 1078"/>
                  <a:gd name="T89" fmla="*/ 397 h 1247"/>
                  <a:gd name="T90" fmla="*/ 851 w 1078"/>
                  <a:gd name="T91" fmla="*/ 397 h 1247"/>
                  <a:gd name="T92" fmla="*/ 851 w 1078"/>
                  <a:gd name="T93" fmla="*/ 737 h 1247"/>
                  <a:gd name="T94" fmla="*/ 1078 w 1078"/>
                  <a:gd name="T95" fmla="*/ 737 h 1247"/>
                  <a:gd name="T96" fmla="*/ 1078 w 1078"/>
                  <a:gd name="T97" fmla="*/ 907 h 1247"/>
                  <a:gd name="T98" fmla="*/ 964 w 1078"/>
                  <a:gd name="T99" fmla="*/ 907 h 1247"/>
                  <a:gd name="T100" fmla="*/ 964 w 1078"/>
                  <a:gd name="T101" fmla="*/ 1021 h 1247"/>
                  <a:gd name="T102" fmla="*/ 908 w 1078"/>
                  <a:gd name="T103" fmla="*/ 1021 h 1247"/>
                  <a:gd name="T104" fmla="*/ 908 w 1078"/>
                  <a:gd name="T105" fmla="*/ 1077 h 1247"/>
                  <a:gd name="T106" fmla="*/ 964 w 1078"/>
                  <a:gd name="T107" fmla="*/ 1077 h 1247"/>
                  <a:gd name="T108" fmla="*/ 964 w 1078"/>
                  <a:gd name="T109" fmla="*/ 1134 h 1247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0" t="0" r="r" b="b"/>
                <a:pathLst>
                  <a:path w="1078" h="1247">
                    <a:moveTo>
                      <a:pt x="964" y="1134"/>
                    </a:moveTo>
                    <a:lnTo>
                      <a:pt x="908" y="1134"/>
                    </a:lnTo>
                    <a:lnTo>
                      <a:pt x="908" y="1191"/>
                    </a:lnTo>
                    <a:lnTo>
                      <a:pt x="738" y="1191"/>
                    </a:lnTo>
                    <a:lnTo>
                      <a:pt x="738" y="1247"/>
                    </a:lnTo>
                    <a:lnTo>
                      <a:pt x="567" y="1247"/>
                    </a:lnTo>
                    <a:lnTo>
                      <a:pt x="567" y="1077"/>
                    </a:lnTo>
                    <a:lnTo>
                      <a:pt x="454" y="1077"/>
                    </a:lnTo>
                    <a:lnTo>
                      <a:pt x="454" y="1021"/>
                    </a:lnTo>
                    <a:lnTo>
                      <a:pt x="397" y="1021"/>
                    </a:lnTo>
                    <a:lnTo>
                      <a:pt x="397" y="964"/>
                    </a:lnTo>
                    <a:lnTo>
                      <a:pt x="341" y="964"/>
                    </a:lnTo>
                    <a:lnTo>
                      <a:pt x="341" y="737"/>
                    </a:lnTo>
                    <a:lnTo>
                      <a:pt x="227" y="737"/>
                    </a:lnTo>
                    <a:lnTo>
                      <a:pt x="227" y="680"/>
                    </a:lnTo>
                    <a:lnTo>
                      <a:pt x="171" y="680"/>
                    </a:lnTo>
                    <a:lnTo>
                      <a:pt x="171" y="624"/>
                    </a:lnTo>
                    <a:lnTo>
                      <a:pt x="114" y="624"/>
                    </a:lnTo>
                    <a:lnTo>
                      <a:pt x="114" y="567"/>
                    </a:lnTo>
                    <a:lnTo>
                      <a:pt x="57" y="567"/>
                    </a:lnTo>
                    <a:lnTo>
                      <a:pt x="57" y="510"/>
                    </a:lnTo>
                    <a:lnTo>
                      <a:pt x="0" y="510"/>
                    </a:lnTo>
                    <a:lnTo>
                      <a:pt x="0" y="340"/>
                    </a:lnTo>
                    <a:lnTo>
                      <a:pt x="57" y="340"/>
                    </a:lnTo>
                    <a:lnTo>
                      <a:pt x="57" y="283"/>
                    </a:lnTo>
                    <a:lnTo>
                      <a:pt x="114" y="283"/>
                    </a:lnTo>
                    <a:lnTo>
                      <a:pt x="114" y="170"/>
                    </a:lnTo>
                    <a:lnTo>
                      <a:pt x="171" y="170"/>
                    </a:lnTo>
                    <a:lnTo>
                      <a:pt x="171" y="113"/>
                    </a:lnTo>
                    <a:lnTo>
                      <a:pt x="227" y="113"/>
                    </a:lnTo>
                    <a:lnTo>
                      <a:pt x="227" y="0"/>
                    </a:lnTo>
                    <a:lnTo>
                      <a:pt x="397" y="0"/>
                    </a:lnTo>
                    <a:lnTo>
                      <a:pt x="397" y="57"/>
                    </a:lnTo>
                    <a:lnTo>
                      <a:pt x="454" y="57"/>
                    </a:lnTo>
                    <a:lnTo>
                      <a:pt x="454" y="0"/>
                    </a:lnTo>
                    <a:lnTo>
                      <a:pt x="567" y="0"/>
                    </a:lnTo>
                    <a:lnTo>
                      <a:pt x="567" y="57"/>
                    </a:lnTo>
                    <a:lnTo>
                      <a:pt x="624" y="57"/>
                    </a:lnTo>
                    <a:lnTo>
                      <a:pt x="624" y="113"/>
                    </a:lnTo>
                    <a:lnTo>
                      <a:pt x="681" y="113"/>
                    </a:lnTo>
                    <a:lnTo>
                      <a:pt x="681" y="227"/>
                    </a:lnTo>
                    <a:lnTo>
                      <a:pt x="738" y="227"/>
                    </a:lnTo>
                    <a:lnTo>
                      <a:pt x="738" y="340"/>
                    </a:lnTo>
                    <a:lnTo>
                      <a:pt x="794" y="340"/>
                    </a:lnTo>
                    <a:lnTo>
                      <a:pt x="794" y="397"/>
                    </a:lnTo>
                    <a:lnTo>
                      <a:pt x="851" y="397"/>
                    </a:lnTo>
                    <a:lnTo>
                      <a:pt x="851" y="737"/>
                    </a:lnTo>
                    <a:lnTo>
                      <a:pt x="1078" y="737"/>
                    </a:lnTo>
                    <a:lnTo>
                      <a:pt x="1078" y="907"/>
                    </a:lnTo>
                    <a:lnTo>
                      <a:pt x="964" y="907"/>
                    </a:lnTo>
                    <a:lnTo>
                      <a:pt x="964" y="1021"/>
                    </a:lnTo>
                    <a:lnTo>
                      <a:pt x="908" y="1021"/>
                    </a:lnTo>
                    <a:lnTo>
                      <a:pt x="908" y="1077"/>
                    </a:lnTo>
                    <a:lnTo>
                      <a:pt x="964" y="1077"/>
                    </a:lnTo>
                    <a:lnTo>
                      <a:pt x="964" y="1134"/>
                    </a:lnTo>
                    <a:close/>
                  </a:path>
                </a:pathLst>
              </a:custGeom>
              <a:solidFill>
                <a:srgbClr val="99CC00"/>
              </a:soli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6147" name="Group 31">
            <a:extLst>
              <a:ext uri="{FF2B5EF4-FFF2-40B4-BE49-F238E27FC236}">
                <a16:creationId xmlns:a16="http://schemas.microsoft.com/office/drawing/2014/main" id="{4131675B-1F57-499C-8110-14E0AC28AC50}"/>
              </a:ext>
            </a:extLst>
          </p:cNvPr>
          <p:cNvGrpSpPr>
            <a:grpSpLocks/>
          </p:cNvGrpSpPr>
          <p:nvPr/>
        </p:nvGrpSpPr>
        <p:grpSpPr bwMode="auto">
          <a:xfrm>
            <a:off x="5340350" y="7167563"/>
            <a:ext cx="530225" cy="133350"/>
            <a:chOff x="1320" y="1422"/>
            <a:chExt cx="334" cy="84"/>
          </a:xfrm>
        </p:grpSpPr>
        <p:sp>
          <p:nvSpPr>
            <p:cNvPr id="6220" name="WordArt 32">
              <a:extLst>
                <a:ext uri="{FF2B5EF4-FFF2-40B4-BE49-F238E27FC236}">
                  <a16:creationId xmlns:a16="http://schemas.microsoft.com/office/drawing/2014/main" id="{9354F849-49D7-49F5-9E00-2FA2EF914EA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20" y="1422"/>
              <a:ext cx="333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宇都宮市</a:t>
              </a:r>
            </a:p>
          </p:txBody>
        </p:sp>
        <p:sp>
          <p:nvSpPr>
            <p:cNvPr id="6221" name="WordArt 33">
              <a:extLst>
                <a:ext uri="{FF2B5EF4-FFF2-40B4-BE49-F238E27FC236}">
                  <a16:creationId xmlns:a16="http://schemas.microsoft.com/office/drawing/2014/main" id="{A53D4B05-8FC9-43F3-B61E-0DC299D8CD8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21" y="142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宇都宮市</a:t>
              </a:r>
            </a:p>
          </p:txBody>
        </p:sp>
      </p:grpSp>
      <p:grpSp>
        <p:nvGrpSpPr>
          <p:cNvPr id="6148" name="Group 34">
            <a:extLst>
              <a:ext uri="{FF2B5EF4-FFF2-40B4-BE49-F238E27FC236}">
                <a16:creationId xmlns:a16="http://schemas.microsoft.com/office/drawing/2014/main" id="{D6568519-F1AE-4145-8329-7B18745B9584}"/>
              </a:ext>
            </a:extLst>
          </p:cNvPr>
          <p:cNvGrpSpPr>
            <a:grpSpLocks/>
          </p:cNvGrpSpPr>
          <p:nvPr/>
        </p:nvGrpSpPr>
        <p:grpSpPr bwMode="auto">
          <a:xfrm>
            <a:off x="1470025" y="9686925"/>
            <a:ext cx="396875" cy="133350"/>
            <a:chOff x="358" y="1366"/>
            <a:chExt cx="250" cy="84"/>
          </a:xfrm>
        </p:grpSpPr>
        <p:sp>
          <p:nvSpPr>
            <p:cNvPr id="6218" name="WordArt 35">
              <a:extLst>
                <a:ext uri="{FF2B5EF4-FFF2-40B4-BE49-F238E27FC236}">
                  <a16:creationId xmlns:a16="http://schemas.microsoft.com/office/drawing/2014/main" id="{824D13D9-45EE-416C-9D51-14EF625B49C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1366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足利市</a:t>
              </a:r>
            </a:p>
          </p:txBody>
        </p:sp>
        <p:sp>
          <p:nvSpPr>
            <p:cNvPr id="6219" name="WordArt 36">
              <a:extLst>
                <a:ext uri="{FF2B5EF4-FFF2-40B4-BE49-F238E27FC236}">
                  <a16:creationId xmlns:a16="http://schemas.microsoft.com/office/drawing/2014/main" id="{C5A626E0-6A74-481F-9090-23FB6D980D1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136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足利市</a:t>
              </a:r>
            </a:p>
          </p:txBody>
        </p:sp>
      </p:grpSp>
      <p:grpSp>
        <p:nvGrpSpPr>
          <p:cNvPr id="6149" name="Group 37">
            <a:extLst>
              <a:ext uri="{FF2B5EF4-FFF2-40B4-BE49-F238E27FC236}">
                <a16:creationId xmlns:a16="http://schemas.microsoft.com/office/drawing/2014/main" id="{4815B50D-875C-49EB-BCBB-B189C884E146}"/>
              </a:ext>
            </a:extLst>
          </p:cNvPr>
          <p:cNvGrpSpPr>
            <a:grpSpLocks/>
          </p:cNvGrpSpPr>
          <p:nvPr/>
        </p:nvGrpSpPr>
        <p:grpSpPr bwMode="auto">
          <a:xfrm>
            <a:off x="5340350" y="2620963"/>
            <a:ext cx="530225" cy="133350"/>
            <a:chOff x="1726" y="1397"/>
            <a:chExt cx="334" cy="84"/>
          </a:xfrm>
        </p:grpSpPr>
        <p:sp>
          <p:nvSpPr>
            <p:cNvPr id="6216" name="WordArt 38">
              <a:extLst>
                <a:ext uri="{FF2B5EF4-FFF2-40B4-BE49-F238E27FC236}">
                  <a16:creationId xmlns:a16="http://schemas.microsoft.com/office/drawing/2014/main" id="{3681D41A-FD19-4B29-9CEB-A14E32F358F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26" y="1397"/>
              <a:ext cx="333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那須塩原市</a:t>
              </a:r>
            </a:p>
          </p:txBody>
        </p:sp>
        <p:sp>
          <p:nvSpPr>
            <p:cNvPr id="6217" name="WordArt 39">
              <a:extLst>
                <a:ext uri="{FF2B5EF4-FFF2-40B4-BE49-F238E27FC236}">
                  <a16:creationId xmlns:a16="http://schemas.microsoft.com/office/drawing/2014/main" id="{A57BF5A9-6AD0-469D-9A8E-7EDD1C6B89A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27" y="139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那須塩原市</a:t>
              </a:r>
            </a:p>
          </p:txBody>
        </p:sp>
      </p:grpSp>
      <p:grpSp>
        <p:nvGrpSpPr>
          <p:cNvPr id="6150" name="Group 40">
            <a:extLst>
              <a:ext uri="{FF2B5EF4-FFF2-40B4-BE49-F238E27FC236}">
                <a16:creationId xmlns:a16="http://schemas.microsoft.com/office/drawing/2014/main" id="{75C8F9A1-C907-4604-A581-D5999898D729}"/>
              </a:ext>
            </a:extLst>
          </p:cNvPr>
          <p:cNvGrpSpPr>
            <a:grpSpLocks/>
          </p:cNvGrpSpPr>
          <p:nvPr/>
        </p:nvGrpSpPr>
        <p:grpSpPr bwMode="auto">
          <a:xfrm>
            <a:off x="3522663" y="9621838"/>
            <a:ext cx="396875" cy="133350"/>
            <a:chOff x="764" y="1341"/>
            <a:chExt cx="250" cy="84"/>
          </a:xfrm>
        </p:grpSpPr>
        <p:sp>
          <p:nvSpPr>
            <p:cNvPr id="6214" name="WordArt 41">
              <a:extLst>
                <a:ext uri="{FF2B5EF4-FFF2-40B4-BE49-F238E27FC236}">
                  <a16:creationId xmlns:a16="http://schemas.microsoft.com/office/drawing/2014/main" id="{C1B8D098-24FF-4520-B909-CBF83E909F1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64" y="1341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栃木市</a:t>
              </a:r>
            </a:p>
          </p:txBody>
        </p:sp>
        <p:sp>
          <p:nvSpPr>
            <p:cNvPr id="6215" name="WordArt 42">
              <a:extLst>
                <a:ext uri="{FF2B5EF4-FFF2-40B4-BE49-F238E27FC236}">
                  <a16:creationId xmlns:a16="http://schemas.microsoft.com/office/drawing/2014/main" id="{9B1F099C-4DC9-4AB6-B6D3-7F58C7BEDD4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65" y="134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栃木市</a:t>
              </a:r>
            </a:p>
          </p:txBody>
        </p:sp>
      </p:grpSp>
      <p:grpSp>
        <p:nvGrpSpPr>
          <p:cNvPr id="6151" name="Group 43">
            <a:extLst>
              <a:ext uri="{FF2B5EF4-FFF2-40B4-BE49-F238E27FC236}">
                <a16:creationId xmlns:a16="http://schemas.microsoft.com/office/drawing/2014/main" id="{AC5E7D5E-2025-4A2D-96FC-FEFF8E17A9D5}"/>
              </a:ext>
            </a:extLst>
          </p:cNvPr>
          <p:cNvGrpSpPr>
            <a:grpSpLocks/>
          </p:cNvGrpSpPr>
          <p:nvPr/>
        </p:nvGrpSpPr>
        <p:grpSpPr bwMode="auto">
          <a:xfrm>
            <a:off x="7321550" y="4060825"/>
            <a:ext cx="530225" cy="133350"/>
            <a:chOff x="1320" y="1674"/>
            <a:chExt cx="334" cy="84"/>
          </a:xfrm>
        </p:grpSpPr>
        <p:sp>
          <p:nvSpPr>
            <p:cNvPr id="6212" name="WordArt 44">
              <a:extLst>
                <a:ext uri="{FF2B5EF4-FFF2-40B4-BE49-F238E27FC236}">
                  <a16:creationId xmlns:a16="http://schemas.microsoft.com/office/drawing/2014/main" id="{980F8D86-2FE6-411F-82BB-D76BD285E1E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20" y="1674"/>
              <a:ext cx="333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大田原市</a:t>
              </a:r>
            </a:p>
          </p:txBody>
        </p:sp>
        <p:sp>
          <p:nvSpPr>
            <p:cNvPr id="6213" name="WordArt 45">
              <a:extLst>
                <a:ext uri="{FF2B5EF4-FFF2-40B4-BE49-F238E27FC236}">
                  <a16:creationId xmlns:a16="http://schemas.microsoft.com/office/drawing/2014/main" id="{161B8892-DEEE-43D8-87F2-8C613C3F008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21" y="1675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大田原市</a:t>
              </a:r>
            </a:p>
          </p:txBody>
        </p:sp>
      </p:grpSp>
      <p:grpSp>
        <p:nvGrpSpPr>
          <p:cNvPr id="6152" name="Group 46">
            <a:extLst>
              <a:ext uri="{FF2B5EF4-FFF2-40B4-BE49-F238E27FC236}">
                <a16:creationId xmlns:a16="http://schemas.microsoft.com/office/drawing/2014/main" id="{DB73701E-E8F4-487E-BD15-20E567B07A85}"/>
              </a:ext>
            </a:extLst>
          </p:cNvPr>
          <p:cNvGrpSpPr>
            <a:grpSpLocks/>
          </p:cNvGrpSpPr>
          <p:nvPr/>
        </p:nvGrpSpPr>
        <p:grpSpPr bwMode="auto">
          <a:xfrm>
            <a:off x="2325688" y="8966200"/>
            <a:ext cx="396875" cy="133350"/>
            <a:chOff x="358" y="1618"/>
            <a:chExt cx="250" cy="84"/>
          </a:xfrm>
        </p:grpSpPr>
        <p:sp>
          <p:nvSpPr>
            <p:cNvPr id="6210" name="WordArt 47">
              <a:extLst>
                <a:ext uri="{FF2B5EF4-FFF2-40B4-BE49-F238E27FC236}">
                  <a16:creationId xmlns:a16="http://schemas.microsoft.com/office/drawing/2014/main" id="{003CB159-D406-4BEA-8F51-28E67A541EB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1618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佐野市</a:t>
              </a:r>
            </a:p>
          </p:txBody>
        </p:sp>
        <p:sp>
          <p:nvSpPr>
            <p:cNvPr id="6211" name="WordArt 48">
              <a:extLst>
                <a:ext uri="{FF2B5EF4-FFF2-40B4-BE49-F238E27FC236}">
                  <a16:creationId xmlns:a16="http://schemas.microsoft.com/office/drawing/2014/main" id="{B55A57E8-F10E-46C6-8C2A-662061944E5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161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佐野市</a:t>
              </a:r>
            </a:p>
          </p:txBody>
        </p:sp>
      </p:grpSp>
      <p:grpSp>
        <p:nvGrpSpPr>
          <p:cNvPr id="6153" name="Group 49">
            <a:extLst>
              <a:ext uri="{FF2B5EF4-FFF2-40B4-BE49-F238E27FC236}">
                <a16:creationId xmlns:a16="http://schemas.microsoft.com/office/drawing/2014/main" id="{542C9C84-EED8-4AD4-A917-B9FADCD55D8D}"/>
              </a:ext>
            </a:extLst>
          </p:cNvPr>
          <p:cNvGrpSpPr>
            <a:grpSpLocks/>
          </p:cNvGrpSpPr>
          <p:nvPr/>
        </p:nvGrpSpPr>
        <p:grpSpPr bwMode="auto">
          <a:xfrm>
            <a:off x="6240463" y="5680075"/>
            <a:ext cx="530225" cy="133350"/>
            <a:chOff x="1726" y="1649"/>
            <a:chExt cx="334" cy="84"/>
          </a:xfrm>
        </p:grpSpPr>
        <p:sp>
          <p:nvSpPr>
            <p:cNvPr id="6208" name="WordArt 50">
              <a:extLst>
                <a:ext uri="{FF2B5EF4-FFF2-40B4-BE49-F238E27FC236}">
                  <a16:creationId xmlns:a16="http://schemas.microsoft.com/office/drawing/2014/main" id="{5EF12869-6359-4C92-A057-0637411D6CF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26" y="1649"/>
              <a:ext cx="333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さくら市</a:t>
              </a:r>
            </a:p>
          </p:txBody>
        </p:sp>
        <p:sp>
          <p:nvSpPr>
            <p:cNvPr id="6209" name="WordArt 51">
              <a:extLst>
                <a:ext uri="{FF2B5EF4-FFF2-40B4-BE49-F238E27FC236}">
                  <a16:creationId xmlns:a16="http://schemas.microsoft.com/office/drawing/2014/main" id="{CB94BD90-792C-47BC-A4A0-20D4B390F8F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27" y="165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さくら市</a:t>
              </a:r>
            </a:p>
          </p:txBody>
        </p:sp>
      </p:grpSp>
      <p:grpSp>
        <p:nvGrpSpPr>
          <p:cNvPr id="6154" name="Group 52">
            <a:extLst>
              <a:ext uri="{FF2B5EF4-FFF2-40B4-BE49-F238E27FC236}">
                <a16:creationId xmlns:a16="http://schemas.microsoft.com/office/drawing/2014/main" id="{00B74A28-D4E0-4CC5-9DCC-EC4C83454B0A}"/>
              </a:ext>
            </a:extLst>
          </p:cNvPr>
          <p:cNvGrpSpPr>
            <a:grpSpLocks/>
          </p:cNvGrpSpPr>
          <p:nvPr/>
        </p:nvGrpSpPr>
        <p:grpSpPr bwMode="auto">
          <a:xfrm>
            <a:off x="3135313" y="7300913"/>
            <a:ext cx="396875" cy="133350"/>
            <a:chOff x="764" y="1593"/>
            <a:chExt cx="250" cy="84"/>
          </a:xfrm>
        </p:grpSpPr>
        <p:sp>
          <p:nvSpPr>
            <p:cNvPr id="6206" name="WordArt 53">
              <a:extLst>
                <a:ext uri="{FF2B5EF4-FFF2-40B4-BE49-F238E27FC236}">
                  <a16:creationId xmlns:a16="http://schemas.microsoft.com/office/drawing/2014/main" id="{A1DAECA3-8B80-41EC-9D09-6C522E7065F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64" y="1593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鹿沼市</a:t>
              </a:r>
            </a:p>
          </p:txBody>
        </p:sp>
        <p:sp>
          <p:nvSpPr>
            <p:cNvPr id="6207" name="WordArt 54">
              <a:extLst>
                <a:ext uri="{FF2B5EF4-FFF2-40B4-BE49-F238E27FC236}">
                  <a16:creationId xmlns:a16="http://schemas.microsoft.com/office/drawing/2014/main" id="{9C7C55DF-4BED-472C-B0C9-BD9014D7F3A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65" y="159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鹿沼市</a:t>
              </a:r>
            </a:p>
          </p:txBody>
        </p:sp>
      </p:grpSp>
      <p:grpSp>
        <p:nvGrpSpPr>
          <p:cNvPr id="6155" name="Group 55">
            <a:extLst>
              <a:ext uri="{FF2B5EF4-FFF2-40B4-BE49-F238E27FC236}">
                <a16:creationId xmlns:a16="http://schemas.microsoft.com/office/drawing/2014/main" id="{58B49E4E-4149-4C54-9BA4-B7087B4C3897}"/>
              </a:ext>
            </a:extLst>
          </p:cNvPr>
          <p:cNvGrpSpPr>
            <a:grpSpLocks/>
          </p:cNvGrpSpPr>
          <p:nvPr/>
        </p:nvGrpSpPr>
        <p:grpSpPr bwMode="auto">
          <a:xfrm>
            <a:off x="7500938" y="6221413"/>
            <a:ext cx="530225" cy="133350"/>
            <a:chOff x="1313" y="2047"/>
            <a:chExt cx="334" cy="84"/>
          </a:xfrm>
        </p:grpSpPr>
        <p:sp>
          <p:nvSpPr>
            <p:cNvPr id="6204" name="WordArt 56">
              <a:extLst>
                <a:ext uri="{FF2B5EF4-FFF2-40B4-BE49-F238E27FC236}">
                  <a16:creationId xmlns:a16="http://schemas.microsoft.com/office/drawing/2014/main" id="{D99D69EE-7CCA-483C-B195-D89BAE774BE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13" y="2047"/>
              <a:ext cx="333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那須烏山市</a:t>
              </a:r>
            </a:p>
          </p:txBody>
        </p:sp>
        <p:sp>
          <p:nvSpPr>
            <p:cNvPr id="6205" name="WordArt 57">
              <a:extLst>
                <a:ext uri="{FF2B5EF4-FFF2-40B4-BE49-F238E27FC236}">
                  <a16:creationId xmlns:a16="http://schemas.microsoft.com/office/drawing/2014/main" id="{EE57658D-1C37-4061-ABBE-92CBC81B1B1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14" y="204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那須烏山市</a:t>
              </a:r>
            </a:p>
          </p:txBody>
        </p:sp>
      </p:grpSp>
      <p:grpSp>
        <p:nvGrpSpPr>
          <p:cNvPr id="6156" name="Group 58">
            <a:extLst>
              <a:ext uri="{FF2B5EF4-FFF2-40B4-BE49-F238E27FC236}">
                <a16:creationId xmlns:a16="http://schemas.microsoft.com/office/drawing/2014/main" id="{4D82E7B5-75E7-48A3-84D5-3A1CC846E2DE}"/>
              </a:ext>
            </a:extLst>
          </p:cNvPr>
          <p:cNvGrpSpPr>
            <a:grpSpLocks/>
          </p:cNvGrpSpPr>
          <p:nvPr/>
        </p:nvGrpSpPr>
        <p:grpSpPr bwMode="auto">
          <a:xfrm>
            <a:off x="2460625" y="4421188"/>
            <a:ext cx="396875" cy="133350"/>
            <a:chOff x="351" y="1991"/>
            <a:chExt cx="250" cy="84"/>
          </a:xfrm>
        </p:grpSpPr>
        <p:sp>
          <p:nvSpPr>
            <p:cNvPr id="6202" name="WordArt 59">
              <a:extLst>
                <a:ext uri="{FF2B5EF4-FFF2-40B4-BE49-F238E27FC236}">
                  <a16:creationId xmlns:a16="http://schemas.microsoft.com/office/drawing/2014/main" id="{6551C3B9-6153-44B9-8EC6-8E8EBC86276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1" y="1991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日光市</a:t>
              </a:r>
            </a:p>
          </p:txBody>
        </p:sp>
        <p:sp>
          <p:nvSpPr>
            <p:cNvPr id="6203" name="WordArt 60">
              <a:extLst>
                <a:ext uri="{FF2B5EF4-FFF2-40B4-BE49-F238E27FC236}">
                  <a16:creationId xmlns:a16="http://schemas.microsoft.com/office/drawing/2014/main" id="{6F12C051-1BD4-450C-84C1-61D29468AAA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2" y="199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日光市</a:t>
              </a:r>
            </a:p>
          </p:txBody>
        </p:sp>
      </p:grpSp>
      <p:grpSp>
        <p:nvGrpSpPr>
          <p:cNvPr id="6157" name="Group 61">
            <a:extLst>
              <a:ext uri="{FF2B5EF4-FFF2-40B4-BE49-F238E27FC236}">
                <a16:creationId xmlns:a16="http://schemas.microsoft.com/office/drawing/2014/main" id="{093BC2A0-550E-4570-96A1-09E79E595F15}"/>
              </a:ext>
            </a:extLst>
          </p:cNvPr>
          <p:cNvGrpSpPr>
            <a:grpSpLocks/>
          </p:cNvGrpSpPr>
          <p:nvPr/>
        </p:nvGrpSpPr>
        <p:grpSpPr bwMode="auto">
          <a:xfrm>
            <a:off x="5386388" y="8786813"/>
            <a:ext cx="530225" cy="133350"/>
            <a:chOff x="1719" y="2022"/>
            <a:chExt cx="334" cy="84"/>
          </a:xfrm>
        </p:grpSpPr>
        <p:sp>
          <p:nvSpPr>
            <p:cNvPr id="6200" name="WordArt 62">
              <a:extLst>
                <a:ext uri="{FF2B5EF4-FFF2-40B4-BE49-F238E27FC236}">
                  <a16:creationId xmlns:a16="http://schemas.microsoft.com/office/drawing/2014/main" id="{BC2CBAE0-282B-404F-B40D-9C9828061C5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19" y="2022"/>
              <a:ext cx="333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上三川町</a:t>
              </a:r>
            </a:p>
          </p:txBody>
        </p:sp>
        <p:sp>
          <p:nvSpPr>
            <p:cNvPr id="6201" name="WordArt 63">
              <a:extLst>
                <a:ext uri="{FF2B5EF4-FFF2-40B4-BE49-F238E27FC236}">
                  <a16:creationId xmlns:a16="http://schemas.microsoft.com/office/drawing/2014/main" id="{78180E31-807A-45B3-8D85-FF6D9ED6D35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20" y="202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上三川町</a:t>
              </a:r>
            </a:p>
          </p:txBody>
        </p:sp>
      </p:grpSp>
      <p:grpSp>
        <p:nvGrpSpPr>
          <p:cNvPr id="6158" name="Group 64">
            <a:extLst>
              <a:ext uri="{FF2B5EF4-FFF2-40B4-BE49-F238E27FC236}">
                <a16:creationId xmlns:a16="http://schemas.microsoft.com/office/drawing/2014/main" id="{849A9F6C-9680-4CB7-973B-05BFB55DF6C1}"/>
              </a:ext>
            </a:extLst>
          </p:cNvPr>
          <p:cNvGrpSpPr>
            <a:grpSpLocks/>
          </p:cNvGrpSpPr>
          <p:nvPr/>
        </p:nvGrpSpPr>
        <p:grpSpPr bwMode="auto">
          <a:xfrm>
            <a:off x="4440238" y="10180638"/>
            <a:ext cx="396875" cy="133350"/>
            <a:chOff x="757" y="1966"/>
            <a:chExt cx="250" cy="84"/>
          </a:xfrm>
        </p:grpSpPr>
        <p:sp>
          <p:nvSpPr>
            <p:cNvPr id="6198" name="WordArt 65">
              <a:extLst>
                <a:ext uri="{FF2B5EF4-FFF2-40B4-BE49-F238E27FC236}">
                  <a16:creationId xmlns:a16="http://schemas.microsoft.com/office/drawing/2014/main" id="{684774DA-F281-4B01-8C61-E4830F48B83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57" y="1966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小山市</a:t>
              </a:r>
            </a:p>
          </p:txBody>
        </p:sp>
        <p:sp>
          <p:nvSpPr>
            <p:cNvPr id="6199" name="WordArt 66">
              <a:extLst>
                <a:ext uri="{FF2B5EF4-FFF2-40B4-BE49-F238E27FC236}">
                  <a16:creationId xmlns:a16="http://schemas.microsoft.com/office/drawing/2014/main" id="{AFC02339-4C5D-4B4F-81BB-18796AA3158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58" y="196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小山市</a:t>
              </a:r>
            </a:p>
          </p:txBody>
        </p:sp>
      </p:grpSp>
      <p:grpSp>
        <p:nvGrpSpPr>
          <p:cNvPr id="6159" name="Group 67">
            <a:extLst>
              <a:ext uri="{FF2B5EF4-FFF2-40B4-BE49-F238E27FC236}">
                <a16:creationId xmlns:a16="http://schemas.microsoft.com/office/drawing/2014/main" id="{A82EFA71-AFB5-4949-9773-F28D558A59EA}"/>
              </a:ext>
            </a:extLst>
          </p:cNvPr>
          <p:cNvGrpSpPr>
            <a:grpSpLocks/>
          </p:cNvGrpSpPr>
          <p:nvPr/>
        </p:nvGrpSpPr>
        <p:grpSpPr bwMode="auto">
          <a:xfrm>
            <a:off x="6421438" y="6580188"/>
            <a:ext cx="530225" cy="133350"/>
            <a:chOff x="1313" y="2299"/>
            <a:chExt cx="334" cy="84"/>
          </a:xfrm>
        </p:grpSpPr>
        <p:sp>
          <p:nvSpPr>
            <p:cNvPr id="6196" name="WordArt 68">
              <a:extLst>
                <a:ext uri="{FF2B5EF4-FFF2-40B4-BE49-F238E27FC236}">
                  <a16:creationId xmlns:a16="http://schemas.microsoft.com/office/drawing/2014/main" id="{9233AE68-A13E-4480-AFAF-D7938EFAADB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13" y="2299"/>
              <a:ext cx="333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高根沢町</a:t>
              </a:r>
            </a:p>
          </p:txBody>
        </p:sp>
        <p:sp>
          <p:nvSpPr>
            <p:cNvPr id="6197" name="WordArt 69">
              <a:extLst>
                <a:ext uri="{FF2B5EF4-FFF2-40B4-BE49-F238E27FC236}">
                  <a16:creationId xmlns:a16="http://schemas.microsoft.com/office/drawing/2014/main" id="{E22FFF3E-AC47-4AC7-919E-815F43C46E2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14" y="230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高根沢町</a:t>
              </a:r>
            </a:p>
          </p:txBody>
        </p:sp>
      </p:grpSp>
      <p:grpSp>
        <p:nvGrpSpPr>
          <p:cNvPr id="6160" name="Group 70">
            <a:extLst>
              <a:ext uri="{FF2B5EF4-FFF2-40B4-BE49-F238E27FC236}">
                <a16:creationId xmlns:a16="http://schemas.microsoft.com/office/drawing/2014/main" id="{314E1505-6E7C-4EF5-A5BD-FCD1BD554311}"/>
              </a:ext>
            </a:extLst>
          </p:cNvPr>
          <p:cNvGrpSpPr>
            <a:grpSpLocks/>
          </p:cNvGrpSpPr>
          <p:nvPr/>
        </p:nvGrpSpPr>
        <p:grpSpPr bwMode="auto">
          <a:xfrm>
            <a:off x="6375400" y="8875713"/>
            <a:ext cx="396875" cy="133350"/>
            <a:chOff x="351" y="2243"/>
            <a:chExt cx="250" cy="84"/>
          </a:xfrm>
        </p:grpSpPr>
        <p:sp>
          <p:nvSpPr>
            <p:cNvPr id="6194" name="WordArt 71">
              <a:extLst>
                <a:ext uri="{FF2B5EF4-FFF2-40B4-BE49-F238E27FC236}">
                  <a16:creationId xmlns:a16="http://schemas.microsoft.com/office/drawing/2014/main" id="{F492A176-113D-4989-AEAD-92DF2FA1AD2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1" y="2243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真岡市</a:t>
              </a:r>
            </a:p>
          </p:txBody>
        </p:sp>
        <p:sp>
          <p:nvSpPr>
            <p:cNvPr id="6195" name="WordArt 72">
              <a:extLst>
                <a:ext uri="{FF2B5EF4-FFF2-40B4-BE49-F238E27FC236}">
                  <a16:creationId xmlns:a16="http://schemas.microsoft.com/office/drawing/2014/main" id="{F851D415-81CD-49BA-9DFB-54CD0282D97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2" y="224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真岡市</a:t>
              </a:r>
            </a:p>
          </p:txBody>
        </p:sp>
      </p:grpSp>
      <p:grpSp>
        <p:nvGrpSpPr>
          <p:cNvPr id="6161" name="Group 73">
            <a:extLst>
              <a:ext uri="{FF2B5EF4-FFF2-40B4-BE49-F238E27FC236}">
                <a16:creationId xmlns:a16="http://schemas.microsoft.com/office/drawing/2014/main" id="{9B9B42E2-FA8A-44FC-9B67-3718AB25D57A}"/>
              </a:ext>
            </a:extLst>
          </p:cNvPr>
          <p:cNvGrpSpPr>
            <a:grpSpLocks/>
          </p:cNvGrpSpPr>
          <p:nvPr/>
        </p:nvGrpSpPr>
        <p:grpSpPr bwMode="auto">
          <a:xfrm>
            <a:off x="8005763" y="5275263"/>
            <a:ext cx="530225" cy="133350"/>
            <a:chOff x="1719" y="2274"/>
            <a:chExt cx="334" cy="84"/>
          </a:xfrm>
        </p:grpSpPr>
        <p:sp>
          <p:nvSpPr>
            <p:cNvPr id="6192" name="WordArt 74">
              <a:extLst>
                <a:ext uri="{FF2B5EF4-FFF2-40B4-BE49-F238E27FC236}">
                  <a16:creationId xmlns:a16="http://schemas.microsoft.com/office/drawing/2014/main" id="{9A243D7E-5771-472C-9EF4-BE8109C75D9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19" y="2274"/>
              <a:ext cx="333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那珂川町</a:t>
              </a:r>
            </a:p>
          </p:txBody>
        </p:sp>
        <p:sp>
          <p:nvSpPr>
            <p:cNvPr id="6193" name="WordArt 75">
              <a:extLst>
                <a:ext uri="{FF2B5EF4-FFF2-40B4-BE49-F238E27FC236}">
                  <a16:creationId xmlns:a16="http://schemas.microsoft.com/office/drawing/2014/main" id="{ADC251CD-EDDB-42A2-83EF-08085DD2F7D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20" y="2275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那珂川町</a:t>
              </a:r>
            </a:p>
          </p:txBody>
        </p:sp>
      </p:grpSp>
      <p:grpSp>
        <p:nvGrpSpPr>
          <p:cNvPr id="6162" name="Group 76">
            <a:extLst>
              <a:ext uri="{FF2B5EF4-FFF2-40B4-BE49-F238E27FC236}">
                <a16:creationId xmlns:a16="http://schemas.microsoft.com/office/drawing/2014/main" id="{26CCCE88-772E-41E2-8822-D25AFFC51F4D}"/>
              </a:ext>
            </a:extLst>
          </p:cNvPr>
          <p:cNvGrpSpPr>
            <a:grpSpLocks/>
          </p:cNvGrpSpPr>
          <p:nvPr/>
        </p:nvGrpSpPr>
        <p:grpSpPr bwMode="auto">
          <a:xfrm>
            <a:off x="5565775" y="4510088"/>
            <a:ext cx="396875" cy="133350"/>
            <a:chOff x="757" y="2218"/>
            <a:chExt cx="250" cy="84"/>
          </a:xfrm>
        </p:grpSpPr>
        <p:sp>
          <p:nvSpPr>
            <p:cNvPr id="6190" name="WordArt 77">
              <a:extLst>
                <a:ext uri="{FF2B5EF4-FFF2-40B4-BE49-F238E27FC236}">
                  <a16:creationId xmlns:a16="http://schemas.microsoft.com/office/drawing/2014/main" id="{F86D664A-67CC-40BB-8514-7DB21A7E53E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57" y="2218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矢板市</a:t>
              </a:r>
            </a:p>
          </p:txBody>
        </p:sp>
        <p:sp>
          <p:nvSpPr>
            <p:cNvPr id="6191" name="WordArt 78">
              <a:extLst>
                <a:ext uri="{FF2B5EF4-FFF2-40B4-BE49-F238E27FC236}">
                  <a16:creationId xmlns:a16="http://schemas.microsoft.com/office/drawing/2014/main" id="{0FA1576D-5C65-46EB-B765-07B22E6D5B7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58" y="221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矢板市</a:t>
              </a:r>
            </a:p>
          </p:txBody>
        </p:sp>
      </p:grpSp>
      <p:grpSp>
        <p:nvGrpSpPr>
          <p:cNvPr id="6163" name="Group 79">
            <a:extLst>
              <a:ext uri="{FF2B5EF4-FFF2-40B4-BE49-F238E27FC236}">
                <a16:creationId xmlns:a16="http://schemas.microsoft.com/office/drawing/2014/main" id="{3E585219-6AB5-47A8-A7AF-E502989CE9C2}"/>
              </a:ext>
            </a:extLst>
          </p:cNvPr>
          <p:cNvGrpSpPr>
            <a:grpSpLocks/>
          </p:cNvGrpSpPr>
          <p:nvPr/>
        </p:nvGrpSpPr>
        <p:grpSpPr bwMode="auto">
          <a:xfrm>
            <a:off x="5160963" y="9371013"/>
            <a:ext cx="396875" cy="133350"/>
            <a:chOff x="351" y="2558"/>
            <a:chExt cx="250" cy="84"/>
          </a:xfrm>
        </p:grpSpPr>
        <p:sp>
          <p:nvSpPr>
            <p:cNvPr id="6188" name="WordArt 80">
              <a:extLst>
                <a:ext uri="{FF2B5EF4-FFF2-40B4-BE49-F238E27FC236}">
                  <a16:creationId xmlns:a16="http://schemas.microsoft.com/office/drawing/2014/main" id="{06993FF4-F33F-4124-A83C-0B56D8A2B46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1" y="2558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下野市</a:t>
              </a:r>
            </a:p>
          </p:txBody>
        </p:sp>
        <p:sp>
          <p:nvSpPr>
            <p:cNvPr id="6189" name="WordArt 81">
              <a:extLst>
                <a:ext uri="{FF2B5EF4-FFF2-40B4-BE49-F238E27FC236}">
                  <a16:creationId xmlns:a16="http://schemas.microsoft.com/office/drawing/2014/main" id="{678664B3-1486-4E8C-BE12-786B6006DFB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2" y="255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下野市</a:t>
              </a:r>
            </a:p>
          </p:txBody>
        </p:sp>
      </p:grpSp>
      <p:grpSp>
        <p:nvGrpSpPr>
          <p:cNvPr id="6164" name="Group 82">
            <a:extLst>
              <a:ext uri="{FF2B5EF4-FFF2-40B4-BE49-F238E27FC236}">
                <a16:creationId xmlns:a16="http://schemas.microsoft.com/office/drawing/2014/main" id="{AD726D24-6FF5-491A-9EB4-B029548DDB5E}"/>
              </a:ext>
            </a:extLst>
          </p:cNvPr>
          <p:cNvGrpSpPr>
            <a:grpSpLocks/>
          </p:cNvGrpSpPr>
          <p:nvPr/>
        </p:nvGrpSpPr>
        <p:grpSpPr bwMode="auto">
          <a:xfrm>
            <a:off x="7366000" y="8515350"/>
            <a:ext cx="396875" cy="133350"/>
            <a:chOff x="757" y="2533"/>
            <a:chExt cx="250" cy="84"/>
          </a:xfrm>
        </p:grpSpPr>
        <p:sp>
          <p:nvSpPr>
            <p:cNvPr id="6186" name="WordArt 83">
              <a:extLst>
                <a:ext uri="{FF2B5EF4-FFF2-40B4-BE49-F238E27FC236}">
                  <a16:creationId xmlns:a16="http://schemas.microsoft.com/office/drawing/2014/main" id="{07892EB3-CA07-4EBE-A304-82D42B857C5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57" y="2533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益子町</a:t>
              </a:r>
            </a:p>
          </p:txBody>
        </p:sp>
        <p:sp>
          <p:nvSpPr>
            <p:cNvPr id="6187" name="WordArt 84">
              <a:extLst>
                <a:ext uri="{FF2B5EF4-FFF2-40B4-BE49-F238E27FC236}">
                  <a16:creationId xmlns:a16="http://schemas.microsoft.com/office/drawing/2014/main" id="{DEB4B7E7-E594-4D72-B156-D05F35CA7F9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58" y="253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益子町</a:t>
              </a:r>
            </a:p>
          </p:txBody>
        </p:sp>
      </p:grpSp>
      <p:grpSp>
        <p:nvGrpSpPr>
          <p:cNvPr id="6165" name="Group 88">
            <a:extLst>
              <a:ext uri="{FF2B5EF4-FFF2-40B4-BE49-F238E27FC236}">
                <a16:creationId xmlns:a16="http://schemas.microsoft.com/office/drawing/2014/main" id="{DA478787-92CE-4953-B277-7A464851BC2E}"/>
              </a:ext>
            </a:extLst>
          </p:cNvPr>
          <p:cNvGrpSpPr>
            <a:grpSpLocks/>
          </p:cNvGrpSpPr>
          <p:nvPr/>
        </p:nvGrpSpPr>
        <p:grpSpPr bwMode="auto">
          <a:xfrm>
            <a:off x="8175625" y="7796213"/>
            <a:ext cx="396875" cy="133350"/>
            <a:chOff x="757" y="2785"/>
            <a:chExt cx="250" cy="84"/>
          </a:xfrm>
        </p:grpSpPr>
        <p:sp>
          <p:nvSpPr>
            <p:cNvPr id="6184" name="WordArt 89">
              <a:extLst>
                <a:ext uri="{FF2B5EF4-FFF2-40B4-BE49-F238E27FC236}">
                  <a16:creationId xmlns:a16="http://schemas.microsoft.com/office/drawing/2014/main" id="{2D85238D-AAF9-4D3E-B070-E1977126BBF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57" y="2785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茂木町</a:t>
              </a:r>
            </a:p>
          </p:txBody>
        </p:sp>
        <p:sp>
          <p:nvSpPr>
            <p:cNvPr id="6185" name="WordArt 90">
              <a:extLst>
                <a:ext uri="{FF2B5EF4-FFF2-40B4-BE49-F238E27FC236}">
                  <a16:creationId xmlns:a16="http://schemas.microsoft.com/office/drawing/2014/main" id="{7786D32A-4713-413D-85A1-51C04C3924F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58" y="278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茂木町</a:t>
              </a:r>
            </a:p>
          </p:txBody>
        </p:sp>
      </p:grpSp>
      <p:grpSp>
        <p:nvGrpSpPr>
          <p:cNvPr id="6166" name="Group 91">
            <a:extLst>
              <a:ext uri="{FF2B5EF4-FFF2-40B4-BE49-F238E27FC236}">
                <a16:creationId xmlns:a16="http://schemas.microsoft.com/office/drawing/2014/main" id="{9CC014C7-3FB3-4E63-AAA5-CA131DA93297}"/>
              </a:ext>
            </a:extLst>
          </p:cNvPr>
          <p:cNvGrpSpPr>
            <a:grpSpLocks/>
          </p:cNvGrpSpPr>
          <p:nvPr/>
        </p:nvGrpSpPr>
        <p:grpSpPr bwMode="auto">
          <a:xfrm>
            <a:off x="4583113" y="4779963"/>
            <a:ext cx="396875" cy="133350"/>
            <a:chOff x="413" y="3123"/>
            <a:chExt cx="250" cy="84"/>
          </a:xfrm>
        </p:grpSpPr>
        <p:sp>
          <p:nvSpPr>
            <p:cNvPr id="6182" name="WordArt 92">
              <a:extLst>
                <a:ext uri="{FF2B5EF4-FFF2-40B4-BE49-F238E27FC236}">
                  <a16:creationId xmlns:a16="http://schemas.microsoft.com/office/drawing/2014/main" id="{35CF0E1A-9198-4796-94B3-8FAAB2B9854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3" y="3123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塩谷町</a:t>
              </a:r>
            </a:p>
          </p:txBody>
        </p:sp>
        <p:sp>
          <p:nvSpPr>
            <p:cNvPr id="6183" name="WordArt 93">
              <a:extLst>
                <a:ext uri="{FF2B5EF4-FFF2-40B4-BE49-F238E27FC236}">
                  <a16:creationId xmlns:a16="http://schemas.microsoft.com/office/drawing/2014/main" id="{0E2E2017-5218-403A-96C6-4D514A1C617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4" y="312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塩谷町</a:t>
              </a:r>
            </a:p>
          </p:txBody>
        </p:sp>
      </p:grpSp>
      <p:grpSp>
        <p:nvGrpSpPr>
          <p:cNvPr id="6167" name="Group 94">
            <a:extLst>
              <a:ext uri="{FF2B5EF4-FFF2-40B4-BE49-F238E27FC236}">
                <a16:creationId xmlns:a16="http://schemas.microsoft.com/office/drawing/2014/main" id="{8A63E133-616C-4E25-B281-E547B43C075A}"/>
              </a:ext>
            </a:extLst>
          </p:cNvPr>
          <p:cNvGrpSpPr>
            <a:grpSpLocks/>
          </p:cNvGrpSpPr>
          <p:nvPr/>
        </p:nvGrpSpPr>
        <p:grpSpPr bwMode="auto">
          <a:xfrm>
            <a:off x="4035425" y="11261725"/>
            <a:ext cx="396875" cy="133350"/>
            <a:chOff x="819" y="3098"/>
            <a:chExt cx="250" cy="84"/>
          </a:xfrm>
        </p:grpSpPr>
        <p:sp>
          <p:nvSpPr>
            <p:cNvPr id="6180" name="WordArt 95">
              <a:extLst>
                <a:ext uri="{FF2B5EF4-FFF2-40B4-BE49-F238E27FC236}">
                  <a16:creationId xmlns:a16="http://schemas.microsoft.com/office/drawing/2014/main" id="{4BE85F25-F2BC-4AE8-BE33-04BBE107C26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9" y="3098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野木町</a:t>
              </a:r>
            </a:p>
          </p:txBody>
        </p:sp>
        <p:sp>
          <p:nvSpPr>
            <p:cNvPr id="6181" name="WordArt 96">
              <a:extLst>
                <a:ext uri="{FF2B5EF4-FFF2-40B4-BE49-F238E27FC236}">
                  <a16:creationId xmlns:a16="http://schemas.microsoft.com/office/drawing/2014/main" id="{57DD3135-1F6E-4FE2-B900-86BEE27DB64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0" y="309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野木町</a:t>
              </a:r>
            </a:p>
          </p:txBody>
        </p:sp>
      </p:grpSp>
      <p:grpSp>
        <p:nvGrpSpPr>
          <p:cNvPr id="6168" name="Group 97">
            <a:extLst>
              <a:ext uri="{FF2B5EF4-FFF2-40B4-BE49-F238E27FC236}">
                <a16:creationId xmlns:a16="http://schemas.microsoft.com/office/drawing/2014/main" id="{3DA3EB22-BEF8-404F-8BB3-C35B45F4C1C5}"/>
              </a:ext>
            </a:extLst>
          </p:cNvPr>
          <p:cNvGrpSpPr>
            <a:grpSpLocks/>
          </p:cNvGrpSpPr>
          <p:nvPr/>
        </p:nvGrpSpPr>
        <p:grpSpPr bwMode="auto">
          <a:xfrm>
            <a:off x="4538663" y="8561388"/>
            <a:ext cx="396875" cy="133350"/>
            <a:chOff x="413" y="3375"/>
            <a:chExt cx="250" cy="84"/>
          </a:xfrm>
        </p:grpSpPr>
        <p:sp>
          <p:nvSpPr>
            <p:cNvPr id="6178" name="WordArt 98">
              <a:extLst>
                <a:ext uri="{FF2B5EF4-FFF2-40B4-BE49-F238E27FC236}">
                  <a16:creationId xmlns:a16="http://schemas.microsoft.com/office/drawing/2014/main" id="{59DD7095-6DEA-4957-A3EC-FE13F80386D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3" y="3375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壬生町</a:t>
              </a:r>
            </a:p>
          </p:txBody>
        </p:sp>
        <p:sp>
          <p:nvSpPr>
            <p:cNvPr id="6179" name="WordArt 99">
              <a:extLst>
                <a:ext uri="{FF2B5EF4-FFF2-40B4-BE49-F238E27FC236}">
                  <a16:creationId xmlns:a16="http://schemas.microsoft.com/office/drawing/2014/main" id="{CC699E22-F0B3-45FE-8BEF-87761C988AD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4" y="337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壬生町</a:t>
              </a:r>
            </a:p>
          </p:txBody>
        </p:sp>
      </p:grpSp>
      <p:grpSp>
        <p:nvGrpSpPr>
          <p:cNvPr id="6169" name="Group 100">
            <a:extLst>
              <a:ext uri="{FF2B5EF4-FFF2-40B4-BE49-F238E27FC236}">
                <a16:creationId xmlns:a16="http://schemas.microsoft.com/office/drawing/2014/main" id="{A7F8A7E3-8C09-4CA9-A128-3AB00D7DB9D6}"/>
              </a:ext>
            </a:extLst>
          </p:cNvPr>
          <p:cNvGrpSpPr>
            <a:grpSpLocks/>
          </p:cNvGrpSpPr>
          <p:nvPr/>
        </p:nvGrpSpPr>
        <p:grpSpPr bwMode="auto">
          <a:xfrm>
            <a:off x="6653213" y="7570788"/>
            <a:ext cx="396875" cy="133350"/>
            <a:chOff x="819" y="3350"/>
            <a:chExt cx="250" cy="84"/>
          </a:xfrm>
        </p:grpSpPr>
        <p:sp>
          <p:nvSpPr>
            <p:cNvPr id="6176" name="WordArt 101">
              <a:extLst>
                <a:ext uri="{FF2B5EF4-FFF2-40B4-BE49-F238E27FC236}">
                  <a16:creationId xmlns:a16="http://schemas.microsoft.com/office/drawing/2014/main" id="{B28AD7B9-0C96-4A7C-9213-490CEB68B56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9" y="3350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芳賀町</a:t>
              </a:r>
            </a:p>
          </p:txBody>
        </p:sp>
        <p:sp>
          <p:nvSpPr>
            <p:cNvPr id="6177" name="WordArt 102">
              <a:extLst>
                <a:ext uri="{FF2B5EF4-FFF2-40B4-BE49-F238E27FC236}">
                  <a16:creationId xmlns:a16="http://schemas.microsoft.com/office/drawing/2014/main" id="{33B79922-FFE0-4974-8E1F-80208B98B44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0" y="335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芳賀町</a:t>
              </a:r>
            </a:p>
          </p:txBody>
        </p:sp>
      </p:grpSp>
      <p:grpSp>
        <p:nvGrpSpPr>
          <p:cNvPr id="6170" name="Group 103">
            <a:extLst>
              <a:ext uri="{FF2B5EF4-FFF2-40B4-BE49-F238E27FC236}">
                <a16:creationId xmlns:a16="http://schemas.microsoft.com/office/drawing/2014/main" id="{13C7E624-944A-4A10-8D9A-FA90CB992B33}"/>
              </a:ext>
            </a:extLst>
          </p:cNvPr>
          <p:cNvGrpSpPr>
            <a:grpSpLocks/>
          </p:cNvGrpSpPr>
          <p:nvPr/>
        </p:nvGrpSpPr>
        <p:grpSpPr bwMode="auto">
          <a:xfrm>
            <a:off x="7329488" y="7391400"/>
            <a:ext cx="396875" cy="133350"/>
            <a:chOff x="406" y="3748"/>
            <a:chExt cx="250" cy="84"/>
          </a:xfrm>
        </p:grpSpPr>
        <p:sp>
          <p:nvSpPr>
            <p:cNvPr id="6174" name="WordArt 104">
              <a:extLst>
                <a:ext uri="{FF2B5EF4-FFF2-40B4-BE49-F238E27FC236}">
                  <a16:creationId xmlns:a16="http://schemas.microsoft.com/office/drawing/2014/main" id="{9BA60AEE-B2F9-498E-9D62-C69538AE08C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6" y="3748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市貝町</a:t>
              </a:r>
            </a:p>
          </p:txBody>
        </p:sp>
        <p:sp>
          <p:nvSpPr>
            <p:cNvPr id="6175" name="WordArt 105">
              <a:extLst>
                <a:ext uri="{FF2B5EF4-FFF2-40B4-BE49-F238E27FC236}">
                  <a16:creationId xmlns:a16="http://schemas.microsoft.com/office/drawing/2014/main" id="{A780FB4C-0FF9-4E48-A26A-F99E5F0D41F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7" y="374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市貝町</a:t>
              </a:r>
            </a:p>
          </p:txBody>
        </p:sp>
      </p:grpSp>
      <p:grpSp>
        <p:nvGrpSpPr>
          <p:cNvPr id="6171" name="Group 106">
            <a:extLst>
              <a:ext uri="{FF2B5EF4-FFF2-40B4-BE49-F238E27FC236}">
                <a16:creationId xmlns:a16="http://schemas.microsoft.com/office/drawing/2014/main" id="{F797E8C5-5CE7-4D50-96FA-6678B99DB05D}"/>
              </a:ext>
            </a:extLst>
          </p:cNvPr>
          <p:cNvGrpSpPr>
            <a:grpSpLocks/>
          </p:cNvGrpSpPr>
          <p:nvPr/>
        </p:nvGrpSpPr>
        <p:grpSpPr bwMode="auto">
          <a:xfrm>
            <a:off x="7275513" y="1944688"/>
            <a:ext cx="396875" cy="133350"/>
            <a:chOff x="812" y="3723"/>
            <a:chExt cx="250" cy="84"/>
          </a:xfrm>
        </p:grpSpPr>
        <p:sp>
          <p:nvSpPr>
            <p:cNvPr id="6172" name="WordArt 107">
              <a:extLst>
                <a:ext uri="{FF2B5EF4-FFF2-40B4-BE49-F238E27FC236}">
                  <a16:creationId xmlns:a16="http://schemas.microsoft.com/office/drawing/2014/main" id="{C36EB282-01F6-4E96-A647-0D79BA65E79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2" y="3723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那須町</a:t>
              </a:r>
            </a:p>
          </p:txBody>
        </p:sp>
        <p:sp>
          <p:nvSpPr>
            <p:cNvPr id="6173" name="WordArt 108">
              <a:extLst>
                <a:ext uri="{FF2B5EF4-FFF2-40B4-BE49-F238E27FC236}">
                  <a16:creationId xmlns:a16="http://schemas.microsoft.com/office/drawing/2014/main" id="{4657D870-B873-4AD4-97A2-5A8F948B8ED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3" y="372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那須町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グループ化 2">
            <a:extLst>
              <a:ext uri="{FF2B5EF4-FFF2-40B4-BE49-F238E27FC236}">
                <a16:creationId xmlns:a16="http://schemas.microsoft.com/office/drawing/2014/main" id="{6D11DF4D-6FC3-4F64-9DFC-C69017CF2A27}"/>
              </a:ext>
            </a:extLst>
          </p:cNvPr>
          <p:cNvGrpSpPr>
            <a:grpSpLocks/>
          </p:cNvGrpSpPr>
          <p:nvPr/>
        </p:nvGrpSpPr>
        <p:grpSpPr bwMode="auto">
          <a:xfrm>
            <a:off x="479425" y="820738"/>
            <a:ext cx="8642350" cy="10801350"/>
            <a:chOff x="479425" y="820738"/>
            <a:chExt cx="8642350" cy="10801350"/>
          </a:xfrm>
        </p:grpSpPr>
        <p:sp>
          <p:nvSpPr>
            <p:cNvPr id="7246" name="Freeform 7">
              <a:extLst>
                <a:ext uri="{FF2B5EF4-FFF2-40B4-BE49-F238E27FC236}">
                  <a16:creationId xmlns:a16="http://schemas.microsoft.com/office/drawing/2014/main" id="{F1607FE2-0356-4012-833C-E432FCE69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0013" y="8201026"/>
              <a:ext cx="2160588" cy="3240088"/>
            </a:xfrm>
            <a:custGeom>
              <a:avLst/>
              <a:gdLst>
                <a:gd name="T0" fmla="*/ 0 w 2160588"/>
                <a:gd name="T1" fmla="*/ 0 h 3240088"/>
                <a:gd name="T2" fmla="*/ 180975 w 2160588"/>
                <a:gd name="T3" fmla="*/ 0 h 3240088"/>
                <a:gd name="T4" fmla="*/ 180975 w 2160588"/>
                <a:gd name="T5" fmla="*/ 179388 h 3240088"/>
                <a:gd name="T6" fmla="*/ 1620838 w 2160588"/>
                <a:gd name="T7" fmla="*/ 179388 h 3240088"/>
                <a:gd name="T8" fmla="*/ 1620838 w 2160588"/>
                <a:gd name="T9" fmla="*/ 360363 h 3240088"/>
                <a:gd name="T10" fmla="*/ 1800226 w 2160588"/>
                <a:gd name="T11" fmla="*/ 360363 h 3240088"/>
                <a:gd name="T12" fmla="*/ 1800226 w 2160588"/>
                <a:gd name="T13" fmla="*/ 720725 h 3240088"/>
                <a:gd name="T14" fmla="*/ 1981201 w 2160588"/>
                <a:gd name="T15" fmla="*/ 720725 h 3240088"/>
                <a:gd name="T16" fmla="*/ 1981201 w 2160588"/>
                <a:gd name="T17" fmla="*/ 900113 h 3240088"/>
                <a:gd name="T18" fmla="*/ 1981201 w 2160588"/>
                <a:gd name="T19" fmla="*/ 1079500 h 3240088"/>
                <a:gd name="T20" fmla="*/ 2160588 w 2160588"/>
                <a:gd name="T21" fmla="*/ 1079500 h 3240088"/>
                <a:gd name="T22" fmla="*/ 2160588 w 2160588"/>
                <a:gd name="T23" fmla="*/ 1439863 h 3240088"/>
                <a:gd name="T24" fmla="*/ 1800226 w 2160588"/>
                <a:gd name="T25" fmla="*/ 1439863 h 3240088"/>
                <a:gd name="T26" fmla="*/ 1800226 w 2160588"/>
                <a:gd name="T27" fmla="*/ 1620838 h 3240088"/>
                <a:gd name="T28" fmla="*/ 1620838 w 2160588"/>
                <a:gd name="T29" fmla="*/ 1620838 h 3240088"/>
                <a:gd name="T30" fmla="*/ 1620838 w 2160588"/>
                <a:gd name="T31" fmla="*/ 1979613 h 3240088"/>
                <a:gd name="T32" fmla="*/ 1439863 w 2160588"/>
                <a:gd name="T33" fmla="*/ 1979613 h 3240088"/>
                <a:gd name="T34" fmla="*/ 1439863 w 2160588"/>
                <a:gd name="T35" fmla="*/ 2700338 h 3240088"/>
                <a:gd name="T36" fmla="*/ 1260475 w 2160588"/>
                <a:gd name="T37" fmla="*/ 2700338 h 3240088"/>
                <a:gd name="T38" fmla="*/ 1260475 w 2160588"/>
                <a:gd name="T39" fmla="*/ 3060700 h 3240088"/>
                <a:gd name="T40" fmla="*/ 1081088 w 2160588"/>
                <a:gd name="T41" fmla="*/ 3060700 h 3240088"/>
                <a:gd name="T42" fmla="*/ 1081088 w 2160588"/>
                <a:gd name="T43" fmla="*/ 3240088 h 3240088"/>
                <a:gd name="T44" fmla="*/ 720725 w 2160588"/>
                <a:gd name="T45" fmla="*/ 3240088 h 3240088"/>
                <a:gd name="T46" fmla="*/ 720725 w 2160588"/>
                <a:gd name="T47" fmla="*/ 2520950 h 3240088"/>
                <a:gd name="T48" fmla="*/ 360363 w 2160588"/>
                <a:gd name="T49" fmla="*/ 2520950 h 3240088"/>
                <a:gd name="T50" fmla="*/ 360363 w 2160588"/>
                <a:gd name="T51" fmla="*/ 2160588 h 3240088"/>
                <a:gd name="T52" fmla="*/ 360362 w 2160588"/>
                <a:gd name="T53" fmla="*/ 2160588 h 3240088"/>
                <a:gd name="T54" fmla="*/ 360362 w 2160588"/>
                <a:gd name="T55" fmla="*/ 1979612 h 3240088"/>
                <a:gd name="T56" fmla="*/ 360362 w 2160588"/>
                <a:gd name="T57" fmla="*/ 1439862 h 3240088"/>
                <a:gd name="T58" fmla="*/ 539750 w 2160588"/>
                <a:gd name="T59" fmla="*/ 1439862 h 3240088"/>
                <a:gd name="T60" fmla="*/ 539750 w 2160588"/>
                <a:gd name="T61" fmla="*/ 1260475 h 3240088"/>
                <a:gd name="T62" fmla="*/ 539750 w 2160588"/>
                <a:gd name="T63" fmla="*/ 1079500 h 3240088"/>
                <a:gd name="T64" fmla="*/ 720725 w 2160588"/>
                <a:gd name="T65" fmla="*/ 1079500 h 3240088"/>
                <a:gd name="T66" fmla="*/ 720725 w 2160588"/>
                <a:gd name="T67" fmla="*/ 900113 h 3240088"/>
                <a:gd name="T68" fmla="*/ 539750 w 2160588"/>
                <a:gd name="T69" fmla="*/ 900113 h 3240088"/>
                <a:gd name="T70" fmla="*/ 539750 w 2160588"/>
                <a:gd name="T71" fmla="*/ 539750 h 3240088"/>
                <a:gd name="T72" fmla="*/ 180975 w 2160588"/>
                <a:gd name="T73" fmla="*/ 539750 h 3240088"/>
                <a:gd name="T74" fmla="*/ 180975 w 2160588"/>
                <a:gd name="T75" fmla="*/ 360363 h 3240088"/>
                <a:gd name="T76" fmla="*/ 0 w 2160588"/>
                <a:gd name="T77" fmla="*/ 360363 h 3240088"/>
                <a:gd name="T78" fmla="*/ 0 w 2160588"/>
                <a:gd name="T79" fmla="*/ 0 h 32400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160588" h="3240088">
                  <a:moveTo>
                    <a:pt x="0" y="0"/>
                  </a:moveTo>
                  <a:lnTo>
                    <a:pt x="180975" y="0"/>
                  </a:lnTo>
                  <a:lnTo>
                    <a:pt x="180975" y="179388"/>
                  </a:lnTo>
                  <a:lnTo>
                    <a:pt x="1620838" y="179388"/>
                  </a:lnTo>
                  <a:lnTo>
                    <a:pt x="1620838" y="360363"/>
                  </a:lnTo>
                  <a:lnTo>
                    <a:pt x="1800226" y="360363"/>
                  </a:lnTo>
                  <a:lnTo>
                    <a:pt x="1800226" y="720725"/>
                  </a:lnTo>
                  <a:lnTo>
                    <a:pt x="1981201" y="720725"/>
                  </a:lnTo>
                  <a:lnTo>
                    <a:pt x="1981201" y="900113"/>
                  </a:lnTo>
                  <a:lnTo>
                    <a:pt x="1981201" y="1079500"/>
                  </a:lnTo>
                  <a:lnTo>
                    <a:pt x="2160588" y="1079500"/>
                  </a:lnTo>
                  <a:lnTo>
                    <a:pt x="2160588" y="1439863"/>
                  </a:lnTo>
                  <a:lnTo>
                    <a:pt x="1800226" y="1439863"/>
                  </a:lnTo>
                  <a:lnTo>
                    <a:pt x="1800226" y="1620838"/>
                  </a:lnTo>
                  <a:lnTo>
                    <a:pt x="1620838" y="1620838"/>
                  </a:lnTo>
                  <a:lnTo>
                    <a:pt x="1620838" y="1979613"/>
                  </a:lnTo>
                  <a:lnTo>
                    <a:pt x="1439863" y="1979613"/>
                  </a:lnTo>
                  <a:lnTo>
                    <a:pt x="1439863" y="2700338"/>
                  </a:lnTo>
                  <a:lnTo>
                    <a:pt x="1260475" y="2700338"/>
                  </a:lnTo>
                  <a:lnTo>
                    <a:pt x="1260475" y="3060700"/>
                  </a:lnTo>
                  <a:lnTo>
                    <a:pt x="1081088" y="3060700"/>
                  </a:lnTo>
                  <a:lnTo>
                    <a:pt x="1081088" y="3240088"/>
                  </a:lnTo>
                  <a:lnTo>
                    <a:pt x="720725" y="3240088"/>
                  </a:lnTo>
                  <a:lnTo>
                    <a:pt x="720725" y="2520950"/>
                  </a:lnTo>
                  <a:lnTo>
                    <a:pt x="360363" y="2520950"/>
                  </a:lnTo>
                  <a:lnTo>
                    <a:pt x="360363" y="2160588"/>
                  </a:lnTo>
                  <a:lnTo>
                    <a:pt x="360362" y="2160588"/>
                  </a:lnTo>
                  <a:lnTo>
                    <a:pt x="360362" y="1979612"/>
                  </a:lnTo>
                  <a:lnTo>
                    <a:pt x="360362" y="1439862"/>
                  </a:lnTo>
                  <a:lnTo>
                    <a:pt x="539750" y="1439862"/>
                  </a:lnTo>
                  <a:lnTo>
                    <a:pt x="539750" y="1260475"/>
                  </a:lnTo>
                  <a:lnTo>
                    <a:pt x="539750" y="1079500"/>
                  </a:lnTo>
                  <a:lnTo>
                    <a:pt x="720725" y="1079500"/>
                  </a:lnTo>
                  <a:lnTo>
                    <a:pt x="720725" y="900113"/>
                  </a:lnTo>
                  <a:lnTo>
                    <a:pt x="539750" y="900113"/>
                  </a:lnTo>
                  <a:lnTo>
                    <a:pt x="539750" y="539750"/>
                  </a:lnTo>
                  <a:lnTo>
                    <a:pt x="180975" y="539750"/>
                  </a:lnTo>
                  <a:lnTo>
                    <a:pt x="180975" y="360363"/>
                  </a:lnTo>
                  <a:lnTo>
                    <a:pt x="0" y="3603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7247" name="Group 4">
              <a:extLst>
                <a:ext uri="{FF2B5EF4-FFF2-40B4-BE49-F238E27FC236}">
                  <a16:creationId xmlns:a16="http://schemas.microsoft.com/office/drawing/2014/main" id="{81E7BEBC-6F33-42A6-8946-BBD50F10FD9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9425" y="820738"/>
              <a:ext cx="8642350" cy="10801350"/>
              <a:chOff x="302" y="517"/>
              <a:chExt cx="5444" cy="6804"/>
            </a:xfrm>
          </p:grpSpPr>
          <p:sp>
            <p:nvSpPr>
              <p:cNvPr id="7248" name="Freeform 5">
                <a:extLst>
                  <a:ext uri="{FF2B5EF4-FFF2-40B4-BE49-F238E27FC236}">
                    <a16:creationId xmlns:a16="http://schemas.microsoft.com/office/drawing/2014/main" id="{3386AD22-1CE6-46DE-A709-F648F98BCA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2" y="970"/>
                <a:ext cx="2949" cy="3516"/>
              </a:xfrm>
              <a:custGeom>
                <a:avLst/>
                <a:gdLst>
                  <a:gd name="T0" fmla="*/ 908 w 2949"/>
                  <a:gd name="T1" fmla="*/ 3289 h 3516"/>
                  <a:gd name="T2" fmla="*/ 794 w 2949"/>
                  <a:gd name="T3" fmla="*/ 3402 h 3516"/>
                  <a:gd name="T4" fmla="*/ 341 w 2949"/>
                  <a:gd name="T5" fmla="*/ 3516 h 3516"/>
                  <a:gd name="T6" fmla="*/ 114 w 2949"/>
                  <a:gd name="T7" fmla="*/ 3402 h 3516"/>
                  <a:gd name="T8" fmla="*/ 0 w 2949"/>
                  <a:gd name="T9" fmla="*/ 3289 h 3516"/>
                  <a:gd name="T10" fmla="*/ 114 w 2949"/>
                  <a:gd name="T11" fmla="*/ 2835 h 3516"/>
                  <a:gd name="T12" fmla="*/ 227 w 2949"/>
                  <a:gd name="T13" fmla="*/ 2722 h 3516"/>
                  <a:gd name="T14" fmla="*/ 114 w 2949"/>
                  <a:gd name="T15" fmla="*/ 2495 h 3516"/>
                  <a:gd name="T16" fmla="*/ 227 w 2949"/>
                  <a:gd name="T17" fmla="*/ 2268 h 3516"/>
                  <a:gd name="T18" fmla="*/ 341 w 2949"/>
                  <a:gd name="T19" fmla="*/ 2041 h 3516"/>
                  <a:gd name="T20" fmla="*/ 114 w 2949"/>
                  <a:gd name="T21" fmla="*/ 1815 h 3516"/>
                  <a:gd name="T22" fmla="*/ 227 w 2949"/>
                  <a:gd name="T23" fmla="*/ 1474 h 3516"/>
                  <a:gd name="T24" fmla="*/ 341 w 2949"/>
                  <a:gd name="T25" fmla="*/ 1361 h 3516"/>
                  <a:gd name="T26" fmla="*/ 454 w 2949"/>
                  <a:gd name="T27" fmla="*/ 1248 h 3516"/>
                  <a:gd name="T28" fmla="*/ 567 w 2949"/>
                  <a:gd name="T29" fmla="*/ 1134 h 3516"/>
                  <a:gd name="T30" fmla="*/ 681 w 2949"/>
                  <a:gd name="T31" fmla="*/ 1021 h 3516"/>
                  <a:gd name="T32" fmla="*/ 1021 w 2949"/>
                  <a:gd name="T33" fmla="*/ 907 h 3516"/>
                  <a:gd name="T34" fmla="*/ 1134 w 2949"/>
                  <a:gd name="T35" fmla="*/ 794 h 3516"/>
                  <a:gd name="T36" fmla="*/ 1361 w 2949"/>
                  <a:gd name="T37" fmla="*/ 681 h 3516"/>
                  <a:gd name="T38" fmla="*/ 1588 w 2949"/>
                  <a:gd name="T39" fmla="*/ 567 h 3516"/>
                  <a:gd name="T40" fmla="*/ 1701 w 2949"/>
                  <a:gd name="T41" fmla="*/ 454 h 3516"/>
                  <a:gd name="T42" fmla="*/ 1928 w 2949"/>
                  <a:gd name="T43" fmla="*/ 340 h 3516"/>
                  <a:gd name="T44" fmla="*/ 2155 w 2949"/>
                  <a:gd name="T45" fmla="*/ 227 h 3516"/>
                  <a:gd name="T46" fmla="*/ 2495 w 2949"/>
                  <a:gd name="T47" fmla="*/ 114 h 3516"/>
                  <a:gd name="T48" fmla="*/ 2835 w 2949"/>
                  <a:gd name="T49" fmla="*/ 0 h 3516"/>
                  <a:gd name="T50" fmla="*/ 2722 w 2949"/>
                  <a:gd name="T51" fmla="*/ 227 h 3516"/>
                  <a:gd name="T52" fmla="*/ 2495 w 2949"/>
                  <a:gd name="T53" fmla="*/ 340 h 3516"/>
                  <a:gd name="T54" fmla="*/ 2382 w 2949"/>
                  <a:gd name="T55" fmla="*/ 567 h 3516"/>
                  <a:gd name="T56" fmla="*/ 2495 w 2949"/>
                  <a:gd name="T57" fmla="*/ 1134 h 3516"/>
                  <a:gd name="T58" fmla="*/ 2268 w 2949"/>
                  <a:gd name="T59" fmla="*/ 1815 h 3516"/>
                  <a:gd name="T60" fmla="*/ 2495 w 2949"/>
                  <a:gd name="T61" fmla="*/ 2268 h 3516"/>
                  <a:gd name="T62" fmla="*/ 2609 w 2949"/>
                  <a:gd name="T63" fmla="*/ 2382 h 3516"/>
                  <a:gd name="T64" fmla="*/ 2835 w 2949"/>
                  <a:gd name="T65" fmla="*/ 2495 h 3516"/>
                  <a:gd name="T66" fmla="*/ 2949 w 2949"/>
                  <a:gd name="T67" fmla="*/ 2608 h 3516"/>
                  <a:gd name="T68" fmla="*/ 2607 w 2949"/>
                  <a:gd name="T69" fmla="*/ 2721 h 3516"/>
                  <a:gd name="T70" fmla="*/ 2382 w 2949"/>
                  <a:gd name="T71" fmla="*/ 3289 h 3516"/>
                  <a:gd name="T72" fmla="*/ 2155 w 2949"/>
                  <a:gd name="T73" fmla="*/ 3402 h 3516"/>
                  <a:gd name="T74" fmla="*/ 1815 w 2949"/>
                  <a:gd name="T75" fmla="*/ 3062 h 3516"/>
                  <a:gd name="T76" fmla="*/ 1701 w 2949"/>
                  <a:gd name="T77" fmla="*/ 3289 h 3516"/>
                  <a:gd name="T78" fmla="*/ 1588 w 2949"/>
                  <a:gd name="T79" fmla="*/ 3175 h 3516"/>
                  <a:gd name="T80" fmla="*/ 1475 w 2949"/>
                  <a:gd name="T81" fmla="*/ 3062 h 3516"/>
                  <a:gd name="T82" fmla="*/ 1361 w 2949"/>
                  <a:gd name="T83" fmla="*/ 2949 h 3516"/>
                  <a:gd name="T84" fmla="*/ 1134 w 2949"/>
                  <a:gd name="T85" fmla="*/ 2722 h 3516"/>
                  <a:gd name="T86" fmla="*/ 1021 w 2949"/>
                  <a:gd name="T87" fmla="*/ 2949 h 351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2949" h="3516">
                    <a:moveTo>
                      <a:pt x="1021" y="3289"/>
                    </a:moveTo>
                    <a:lnTo>
                      <a:pt x="908" y="3289"/>
                    </a:lnTo>
                    <a:lnTo>
                      <a:pt x="908" y="3402"/>
                    </a:lnTo>
                    <a:lnTo>
                      <a:pt x="794" y="3402"/>
                    </a:lnTo>
                    <a:lnTo>
                      <a:pt x="794" y="3516"/>
                    </a:lnTo>
                    <a:lnTo>
                      <a:pt x="341" y="3516"/>
                    </a:lnTo>
                    <a:lnTo>
                      <a:pt x="341" y="3402"/>
                    </a:lnTo>
                    <a:lnTo>
                      <a:pt x="114" y="3402"/>
                    </a:lnTo>
                    <a:lnTo>
                      <a:pt x="114" y="3289"/>
                    </a:lnTo>
                    <a:lnTo>
                      <a:pt x="0" y="3289"/>
                    </a:lnTo>
                    <a:lnTo>
                      <a:pt x="0" y="2835"/>
                    </a:lnTo>
                    <a:lnTo>
                      <a:pt x="114" y="2835"/>
                    </a:lnTo>
                    <a:lnTo>
                      <a:pt x="114" y="2722"/>
                    </a:lnTo>
                    <a:lnTo>
                      <a:pt x="227" y="2722"/>
                    </a:lnTo>
                    <a:lnTo>
                      <a:pt x="227" y="2495"/>
                    </a:lnTo>
                    <a:lnTo>
                      <a:pt x="114" y="2495"/>
                    </a:lnTo>
                    <a:lnTo>
                      <a:pt x="114" y="2268"/>
                    </a:lnTo>
                    <a:lnTo>
                      <a:pt x="227" y="2268"/>
                    </a:lnTo>
                    <a:lnTo>
                      <a:pt x="227" y="2041"/>
                    </a:lnTo>
                    <a:lnTo>
                      <a:pt x="341" y="2041"/>
                    </a:lnTo>
                    <a:lnTo>
                      <a:pt x="341" y="1815"/>
                    </a:lnTo>
                    <a:lnTo>
                      <a:pt x="114" y="1815"/>
                    </a:lnTo>
                    <a:lnTo>
                      <a:pt x="114" y="1474"/>
                    </a:lnTo>
                    <a:lnTo>
                      <a:pt x="227" y="1474"/>
                    </a:lnTo>
                    <a:lnTo>
                      <a:pt x="227" y="1361"/>
                    </a:lnTo>
                    <a:lnTo>
                      <a:pt x="341" y="1361"/>
                    </a:lnTo>
                    <a:lnTo>
                      <a:pt x="341" y="1248"/>
                    </a:lnTo>
                    <a:lnTo>
                      <a:pt x="454" y="1248"/>
                    </a:lnTo>
                    <a:lnTo>
                      <a:pt x="454" y="1134"/>
                    </a:lnTo>
                    <a:lnTo>
                      <a:pt x="567" y="1134"/>
                    </a:lnTo>
                    <a:lnTo>
                      <a:pt x="567" y="1021"/>
                    </a:lnTo>
                    <a:lnTo>
                      <a:pt x="681" y="1021"/>
                    </a:lnTo>
                    <a:lnTo>
                      <a:pt x="681" y="907"/>
                    </a:lnTo>
                    <a:lnTo>
                      <a:pt x="1021" y="907"/>
                    </a:lnTo>
                    <a:lnTo>
                      <a:pt x="1021" y="794"/>
                    </a:lnTo>
                    <a:lnTo>
                      <a:pt x="1134" y="794"/>
                    </a:lnTo>
                    <a:lnTo>
                      <a:pt x="1134" y="681"/>
                    </a:lnTo>
                    <a:lnTo>
                      <a:pt x="1361" y="681"/>
                    </a:lnTo>
                    <a:lnTo>
                      <a:pt x="1361" y="567"/>
                    </a:lnTo>
                    <a:lnTo>
                      <a:pt x="1588" y="567"/>
                    </a:lnTo>
                    <a:lnTo>
                      <a:pt x="1588" y="454"/>
                    </a:lnTo>
                    <a:lnTo>
                      <a:pt x="1701" y="454"/>
                    </a:lnTo>
                    <a:lnTo>
                      <a:pt x="1701" y="340"/>
                    </a:lnTo>
                    <a:lnTo>
                      <a:pt x="1928" y="340"/>
                    </a:lnTo>
                    <a:lnTo>
                      <a:pt x="1928" y="227"/>
                    </a:lnTo>
                    <a:lnTo>
                      <a:pt x="2155" y="227"/>
                    </a:lnTo>
                    <a:lnTo>
                      <a:pt x="2155" y="114"/>
                    </a:lnTo>
                    <a:lnTo>
                      <a:pt x="2495" y="114"/>
                    </a:lnTo>
                    <a:lnTo>
                      <a:pt x="2495" y="0"/>
                    </a:lnTo>
                    <a:lnTo>
                      <a:pt x="2835" y="0"/>
                    </a:lnTo>
                    <a:lnTo>
                      <a:pt x="2835" y="227"/>
                    </a:lnTo>
                    <a:lnTo>
                      <a:pt x="2722" y="227"/>
                    </a:lnTo>
                    <a:lnTo>
                      <a:pt x="2722" y="340"/>
                    </a:lnTo>
                    <a:lnTo>
                      <a:pt x="2495" y="340"/>
                    </a:lnTo>
                    <a:lnTo>
                      <a:pt x="2495" y="567"/>
                    </a:lnTo>
                    <a:lnTo>
                      <a:pt x="2382" y="567"/>
                    </a:lnTo>
                    <a:lnTo>
                      <a:pt x="2382" y="1134"/>
                    </a:lnTo>
                    <a:lnTo>
                      <a:pt x="2495" y="1134"/>
                    </a:lnTo>
                    <a:lnTo>
                      <a:pt x="2495" y="1815"/>
                    </a:lnTo>
                    <a:lnTo>
                      <a:pt x="2268" y="1815"/>
                    </a:lnTo>
                    <a:lnTo>
                      <a:pt x="2268" y="2268"/>
                    </a:lnTo>
                    <a:lnTo>
                      <a:pt x="2495" y="2268"/>
                    </a:lnTo>
                    <a:lnTo>
                      <a:pt x="2495" y="2382"/>
                    </a:lnTo>
                    <a:lnTo>
                      <a:pt x="2609" y="2382"/>
                    </a:lnTo>
                    <a:lnTo>
                      <a:pt x="2609" y="2495"/>
                    </a:lnTo>
                    <a:lnTo>
                      <a:pt x="2835" y="2495"/>
                    </a:lnTo>
                    <a:lnTo>
                      <a:pt x="2835" y="2608"/>
                    </a:lnTo>
                    <a:lnTo>
                      <a:pt x="2949" y="2608"/>
                    </a:lnTo>
                    <a:lnTo>
                      <a:pt x="2949" y="2722"/>
                    </a:lnTo>
                    <a:lnTo>
                      <a:pt x="2607" y="2721"/>
                    </a:lnTo>
                    <a:lnTo>
                      <a:pt x="2609" y="3289"/>
                    </a:lnTo>
                    <a:lnTo>
                      <a:pt x="2382" y="3289"/>
                    </a:lnTo>
                    <a:lnTo>
                      <a:pt x="2382" y="3402"/>
                    </a:lnTo>
                    <a:lnTo>
                      <a:pt x="2155" y="3402"/>
                    </a:lnTo>
                    <a:lnTo>
                      <a:pt x="2155" y="3062"/>
                    </a:lnTo>
                    <a:lnTo>
                      <a:pt x="1815" y="3062"/>
                    </a:lnTo>
                    <a:lnTo>
                      <a:pt x="1815" y="3289"/>
                    </a:lnTo>
                    <a:lnTo>
                      <a:pt x="1701" y="3289"/>
                    </a:lnTo>
                    <a:lnTo>
                      <a:pt x="1701" y="3175"/>
                    </a:lnTo>
                    <a:lnTo>
                      <a:pt x="1588" y="3175"/>
                    </a:lnTo>
                    <a:lnTo>
                      <a:pt x="1588" y="3062"/>
                    </a:lnTo>
                    <a:lnTo>
                      <a:pt x="1475" y="3062"/>
                    </a:lnTo>
                    <a:lnTo>
                      <a:pt x="1475" y="2949"/>
                    </a:lnTo>
                    <a:lnTo>
                      <a:pt x="1361" y="2949"/>
                    </a:lnTo>
                    <a:lnTo>
                      <a:pt x="1361" y="2722"/>
                    </a:lnTo>
                    <a:lnTo>
                      <a:pt x="1134" y="2722"/>
                    </a:lnTo>
                    <a:lnTo>
                      <a:pt x="1134" y="2949"/>
                    </a:lnTo>
                    <a:lnTo>
                      <a:pt x="1021" y="2949"/>
                    </a:lnTo>
                    <a:lnTo>
                      <a:pt x="1021" y="3289"/>
                    </a:lnTo>
                    <a:close/>
                  </a:path>
                </a:pathLst>
              </a:custGeom>
              <a:solidFill>
                <a:srgbClr val="99CC00"/>
              </a:soli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249" name="Freeform 6">
                <a:extLst>
                  <a:ext uri="{FF2B5EF4-FFF2-40B4-BE49-F238E27FC236}">
                    <a16:creationId xmlns:a16="http://schemas.microsoft.com/office/drawing/2014/main" id="{A9C891D5-E278-4C94-A3AA-4FE61359B2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6" y="3692"/>
                <a:ext cx="2041" cy="1701"/>
              </a:xfrm>
              <a:custGeom>
                <a:avLst/>
                <a:gdLst>
                  <a:gd name="T0" fmla="*/ 0 w 2041"/>
                  <a:gd name="T1" fmla="*/ 907 h 1701"/>
                  <a:gd name="T2" fmla="*/ 0 w 2041"/>
                  <a:gd name="T3" fmla="*/ 680 h 1701"/>
                  <a:gd name="T4" fmla="*/ 114 w 2041"/>
                  <a:gd name="T5" fmla="*/ 680 h 1701"/>
                  <a:gd name="T6" fmla="*/ 114 w 2041"/>
                  <a:gd name="T7" fmla="*/ 567 h 1701"/>
                  <a:gd name="T8" fmla="*/ 227 w 2041"/>
                  <a:gd name="T9" fmla="*/ 567 h 1701"/>
                  <a:gd name="T10" fmla="*/ 227 w 2041"/>
                  <a:gd name="T11" fmla="*/ 227 h 1701"/>
                  <a:gd name="T12" fmla="*/ 340 w 2041"/>
                  <a:gd name="T13" fmla="*/ 227 h 1701"/>
                  <a:gd name="T14" fmla="*/ 340 w 2041"/>
                  <a:gd name="T15" fmla="*/ 0 h 1701"/>
                  <a:gd name="T16" fmla="*/ 567 w 2041"/>
                  <a:gd name="T17" fmla="*/ 0 h 1701"/>
                  <a:gd name="T18" fmla="*/ 567 w 2041"/>
                  <a:gd name="T19" fmla="*/ 227 h 1701"/>
                  <a:gd name="T20" fmla="*/ 681 w 2041"/>
                  <a:gd name="T21" fmla="*/ 227 h 1701"/>
                  <a:gd name="T22" fmla="*/ 681 w 2041"/>
                  <a:gd name="T23" fmla="*/ 340 h 1701"/>
                  <a:gd name="T24" fmla="*/ 794 w 2041"/>
                  <a:gd name="T25" fmla="*/ 340 h 1701"/>
                  <a:gd name="T26" fmla="*/ 794 w 2041"/>
                  <a:gd name="T27" fmla="*/ 453 h 1701"/>
                  <a:gd name="T28" fmla="*/ 907 w 2041"/>
                  <a:gd name="T29" fmla="*/ 453 h 1701"/>
                  <a:gd name="T30" fmla="*/ 907 w 2041"/>
                  <a:gd name="T31" fmla="*/ 567 h 1701"/>
                  <a:gd name="T32" fmla="*/ 1021 w 2041"/>
                  <a:gd name="T33" fmla="*/ 567 h 1701"/>
                  <a:gd name="T34" fmla="*/ 1021 w 2041"/>
                  <a:gd name="T35" fmla="*/ 340 h 1701"/>
                  <a:gd name="T36" fmla="*/ 1361 w 2041"/>
                  <a:gd name="T37" fmla="*/ 340 h 1701"/>
                  <a:gd name="T38" fmla="*/ 1361 w 2041"/>
                  <a:gd name="T39" fmla="*/ 680 h 1701"/>
                  <a:gd name="T40" fmla="*/ 1588 w 2041"/>
                  <a:gd name="T41" fmla="*/ 680 h 1701"/>
                  <a:gd name="T42" fmla="*/ 1588 w 2041"/>
                  <a:gd name="T43" fmla="*/ 794 h 1701"/>
                  <a:gd name="T44" fmla="*/ 1928 w 2041"/>
                  <a:gd name="T45" fmla="*/ 794 h 1701"/>
                  <a:gd name="T46" fmla="*/ 1928 w 2041"/>
                  <a:gd name="T47" fmla="*/ 1020 h 1701"/>
                  <a:gd name="T48" fmla="*/ 2041 w 2041"/>
                  <a:gd name="T49" fmla="*/ 1020 h 1701"/>
                  <a:gd name="T50" fmla="*/ 2041 w 2041"/>
                  <a:gd name="T51" fmla="*/ 1474 h 1701"/>
                  <a:gd name="T52" fmla="*/ 1815 w 2041"/>
                  <a:gd name="T53" fmla="*/ 1474 h 1701"/>
                  <a:gd name="T54" fmla="*/ 1815 w 2041"/>
                  <a:gd name="T55" fmla="*/ 1587 h 1701"/>
                  <a:gd name="T56" fmla="*/ 1701 w 2041"/>
                  <a:gd name="T57" fmla="*/ 1587 h 1701"/>
                  <a:gd name="T58" fmla="*/ 1701 w 2041"/>
                  <a:gd name="T59" fmla="*/ 1701 h 1701"/>
                  <a:gd name="T60" fmla="*/ 1588 w 2041"/>
                  <a:gd name="T61" fmla="*/ 1701 h 1701"/>
                  <a:gd name="T62" fmla="*/ 1588 w 2041"/>
                  <a:gd name="T63" fmla="*/ 1587 h 1701"/>
                  <a:gd name="T64" fmla="*/ 681 w 2041"/>
                  <a:gd name="T65" fmla="*/ 1587 h 1701"/>
                  <a:gd name="T66" fmla="*/ 681 w 2041"/>
                  <a:gd name="T67" fmla="*/ 1474 h 1701"/>
                  <a:gd name="T68" fmla="*/ 454 w 2041"/>
                  <a:gd name="T69" fmla="*/ 1474 h 1701"/>
                  <a:gd name="T70" fmla="*/ 454 w 2041"/>
                  <a:gd name="T71" fmla="*/ 1361 h 1701"/>
                  <a:gd name="T72" fmla="*/ 340 w 2041"/>
                  <a:gd name="T73" fmla="*/ 1361 h 1701"/>
                  <a:gd name="T74" fmla="*/ 340 w 2041"/>
                  <a:gd name="T75" fmla="*/ 1134 h 1701"/>
                  <a:gd name="T76" fmla="*/ 227 w 2041"/>
                  <a:gd name="T77" fmla="*/ 1134 h 1701"/>
                  <a:gd name="T78" fmla="*/ 227 w 2041"/>
                  <a:gd name="T79" fmla="*/ 1020 h 1701"/>
                  <a:gd name="T80" fmla="*/ 114 w 2041"/>
                  <a:gd name="T81" fmla="*/ 1020 h 1701"/>
                  <a:gd name="T82" fmla="*/ 114 w 2041"/>
                  <a:gd name="T83" fmla="*/ 907 h 1701"/>
                  <a:gd name="T84" fmla="*/ 0 w 2041"/>
                  <a:gd name="T85" fmla="*/ 907 h 1701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2041" h="1701">
                    <a:moveTo>
                      <a:pt x="0" y="907"/>
                    </a:moveTo>
                    <a:lnTo>
                      <a:pt x="0" y="680"/>
                    </a:lnTo>
                    <a:lnTo>
                      <a:pt x="114" y="680"/>
                    </a:lnTo>
                    <a:lnTo>
                      <a:pt x="114" y="567"/>
                    </a:lnTo>
                    <a:lnTo>
                      <a:pt x="227" y="567"/>
                    </a:lnTo>
                    <a:lnTo>
                      <a:pt x="227" y="227"/>
                    </a:lnTo>
                    <a:lnTo>
                      <a:pt x="340" y="227"/>
                    </a:lnTo>
                    <a:lnTo>
                      <a:pt x="340" y="0"/>
                    </a:lnTo>
                    <a:lnTo>
                      <a:pt x="567" y="0"/>
                    </a:lnTo>
                    <a:lnTo>
                      <a:pt x="567" y="227"/>
                    </a:lnTo>
                    <a:lnTo>
                      <a:pt x="681" y="227"/>
                    </a:lnTo>
                    <a:lnTo>
                      <a:pt x="681" y="340"/>
                    </a:lnTo>
                    <a:lnTo>
                      <a:pt x="794" y="340"/>
                    </a:lnTo>
                    <a:lnTo>
                      <a:pt x="794" y="453"/>
                    </a:lnTo>
                    <a:lnTo>
                      <a:pt x="907" y="453"/>
                    </a:lnTo>
                    <a:lnTo>
                      <a:pt x="907" y="567"/>
                    </a:lnTo>
                    <a:lnTo>
                      <a:pt x="1021" y="567"/>
                    </a:lnTo>
                    <a:lnTo>
                      <a:pt x="1021" y="340"/>
                    </a:lnTo>
                    <a:lnTo>
                      <a:pt x="1361" y="340"/>
                    </a:lnTo>
                    <a:lnTo>
                      <a:pt x="1361" y="680"/>
                    </a:lnTo>
                    <a:lnTo>
                      <a:pt x="1588" y="680"/>
                    </a:lnTo>
                    <a:lnTo>
                      <a:pt x="1588" y="794"/>
                    </a:lnTo>
                    <a:lnTo>
                      <a:pt x="1928" y="794"/>
                    </a:lnTo>
                    <a:lnTo>
                      <a:pt x="1928" y="1020"/>
                    </a:lnTo>
                    <a:lnTo>
                      <a:pt x="2041" y="1020"/>
                    </a:lnTo>
                    <a:lnTo>
                      <a:pt x="2041" y="1474"/>
                    </a:lnTo>
                    <a:lnTo>
                      <a:pt x="1815" y="1474"/>
                    </a:lnTo>
                    <a:lnTo>
                      <a:pt x="1815" y="1587"/>
                    </a:lnTo>
                    <a:lnTo>
                      <a:pt x="1701" y="1587"/>
                    </a:lnTo>
                    <a:lnTo>
                      <a:pt x="1701" y="1701"/>
                    </a:lnTo>
                    <a:lnTo>
                      <a:pt x="1588" y="1701"/>
                    </a:lnTo>
                    <a:lnTo>
                      <a:pt x="1588" y="1587"/>
                    </a:lnTo>
                    <a:lnTo>
                      <a:pt x="681" y="1587"/>
                    </a:lnTo>
                    <a:lnTo>
                      <a:pt x="681" y="1474"/>
                    </a:lnTo>
                    <a:lnTo>
                      <a:pt x="454" y="1474"/>
                    </a:lnTo>
                    <a:lnTo>
                      <a:pt x="454" y="1361"/>
                    </a:lnTo>
                    <a:lnTo>
                      <a:pt x="340" y="1361"/>
                    </a:lnTo>
                    <a:lnTo>
                      <a:pt x="340" y="1134"/>
                    </a:lnTo>
                    <a:lnTo>
                      <a:pt x="227" y="1134"/>
                    </a:lnTo>
                    <a:lnTo>
                      <a:pt x="227" y="1020"/>
                    </a:lnTo>
                    <a:lnTo>
                      <a:pt x="114" y="1020"/>
                    </a:lnTo>
                    <a:lnTo>
                      <a:pt x="114" y="907"/>
                    </a:lnTo>
                    <a:lnTo>
                      <a:pt x="0" y="907"/>
                    </a:lnTo>
                    <a:close/>
                  </a:path>
                </a:pathLst>
              </a:custGeom>
              <a:solidFill>
                <a:srgbClr val="99CC00"/>
              </a:soli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250" name="Freeform 9">
                <a:extLst>
                  <a:ext uri="{FF2B5EF4-FFF2-40B4-BE49-F238E27FC236}">
                    <a16:creationId xmlns:a16="http://schemas.microsoft.com/office/drawing/2014/main" id="{DCF16F47-BBF5-441C-95C0-52D66BCE00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44" y="6867"/>
                <a:ext cx="567" cy="454"/>
              </a:xfrm>
              <a:custGeom>
                <a:avLst/>
                <a:gdLst>
                  <a:gd name="T0" fmla="*/ 113 w 567"/>
                  <a:gd name="T1" fmla="*/ 0 h 454"/>
                  <a:gd name="T2" fmla="*/ 340 w 567"/>
                  <a:gd name="T3" fmla="*/ 0 h 454"/>
                  <a:gd name="T4" fmla="*/ 340 w 567"/>
                  <a:gd name="T5" fmla="*/ 113 h 454"/>
                  <a:gd name="T6" fmla="*/ 453 w 567"/>
                  <a:gd name="T7" fmla="*/ 113 h 454"/>
                  <a:gd name="T8" fmla="*/ 453 w 567"/>
                  <a:gd name="T9" fmla="*/ 0 h 454"/>
                  <a:gd name="T10" fmla="*/ 567 w 567"/>
                  <a:gd name="T11" fmla="*/ 0 h 454"/>
                  <a:gd name="T12" fmla="*/ 567 w 567"/>
                  <a:gd name="T13" fmla="*/ 227 h 454"/>
                  <a:gd name="T14" fmla="*/ 453 w 567"/>
                  <a:gd name="T15" fmla="*/ 227 h 454"/>
                  <a:gd name="T16" fmla="*/ 453 w 567"/>
                  <a:gd name="T17" fmla="*/ 340 h 454"/>
                  <a:gd name="T18" fmla="*/ 340 w 567"/>
                  <a:gd name="T19" fmla="*/ 340 h 454"/>
                  <a:gd name="T20" fmla="*/ 340 w 567"/>
                  <a:gd name="T21" fmla="*/ 454 h 454"/>
                  <a:gd name="T22" fmla="*/ 113 w 567"/>
                  <a:gd name="T23" fmla="*/ 454 h 454"/>
                  <a:gd name="T24" fmla="*/ 113 w 567"/>
                  <a:gd name="T25" fmla="*/ 340 h 454"/>
                  <a:gd name="T26" fmla="*/ 0 w 567"/>
                  <a:gd name="T27" fmla="*/ 340 h 454"/>
                  <a:gd name="T28" fmla="*/ 0 w 567"/>
                  <a:gd name="T29" fmla="*/ 227 h 454"/>
                  <a:gd name="T30" fmla="*/ 113 w 567"/>
                  <a:gd name="T31" fmla="*/ 227 h 454"/>
                  <a:gd name="T32" fmla="*/ 113 w 567"/>
                  <a:gd name="T33" fmla="*/ 0 h 45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567" h="454">
                    <a:moveTo>
                      <a:pt x="113" y="0"/>
                    </a:moveTo>
                    <a:lnTo>
                      <a:pt x="340" y="0"/>
                    </a:lnTo>
                    <a:lnTo>
                      <a:pt x="340" y="113"/>
                    </a:lnTo>
                    <a:lnTo>
                      <a:pt x="453" y="113"/>
                    </a:lnTo>
                    <a:lnTo>
                      <a:pt x="453" y="0"/>
                    </a:lnTo>
                    <a:lnTo>
                      <a:pt x="567" y="0"/>
                    </a:lnTo>
                    <a:lnTo>
                      <a:pt x="567" y="227"/>
                    </a:lnTo>
                    <a:lnTo>
                      <a:pt x="453" y="227"/>
                    </a:lnTo>
                    <a:lnTo>
                      <a:pt x="453" y="340"/>
                    </a:lnTo>
                    <a:lnTo>
                      <a:pt x="340" y="340"/>
                    </a:lnTo>
                    <a:lnTo>
                      <a:pt x="340" y="454"/>
                    </a:lnTo>
                    <a:lnTo>
                      <a:pt x="113" y="454"/>
                    </a:lnTo>
                    <a:lnTo>
                      <a:pt x="113" y="340"/>
                    </a:lnTo>
                    <a:lnTo>
                      <a:pt x="0" y="340"/>
                    </a:lnTo>
                    <a:lnTo>
                      <a:pt x="0" y="227"/>
                    </a:lnTo>
                    <a:lnTo>
                      <a:pt x="113" y="227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99CC00"/>
              </a:soli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251" name="Freeform 10">
                <a:extLst>
                  <a:ext uri="{FF2B5EF4-FFF2-40B4-BE49-F238E27FC236}">
                    <a16:creationId xmlns:a16="http://schemas.microsoft.com/office/drawing/2014/main" id="{134BC164-B58C-4D78-9C64-E685FA2CB1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6" y="4599"/>
                <a:ext cx="1361" cy="2268"/>
              </a:xfrm>
              <a:custGeom>
                <a:avLst/>
                <a:gdLst>
                  <a:gd name="T0" fmla="*/ 1134 w 1361"/>
                  <a:gd name="T1" fmla="*/ 2268 h 2268"/>
                  <a:gd name="T2" fmla="*/ 1134 w 1361"/>
                  <a:gd name="T3" fmla="*/ 1474 h 2268"/>
                  <a:gd name="T4" fmla="*/ 1247 w 1361"/>
                  <a:gd name="T5" fmla="*/ 1474 h 2268"/>
                  <a:gd name="T6" fmla="*/ 1247 w 1361"/>
                  <a:gd name="T7" fmla="*/ 1247 h 2268"/>
                  <a:gd name="T8" fmla="*/ 1361 w 1361"/>
                  <a:gd name="T9" fmla="*/ 1247 h 2268"/>
                  <a:gd name="T10" fmla="*/ 1361 w 1361"/>
                  <a:gd name="T11" fmla="*/ 1134 h 2268"/>
                  <a:gd name="T12" fmla="*/ 1247 w 1361"/>
                  <a:gd name="T13" fmla="*/ 1134 h 2268"/>
                  <a:gd name="T14" fmla="*/ 1247 w 1361"/>
                  <a:gd name="T15" fmla="*/ 907 h 2268"/>
                  <a:gd name="T16" fmla="*/ 1021 w 1361"/>
                  <a:gd name="T17" fmla="*/ 907 h 2268"/>
                  <a:gd name="T18" fmla="*/ 1021 w 1361"/>
                  <a:gd name="T19" fmla="*/ 794 h 2268"/>
                  <a:gd name="T20" fmla="*/ 907 w 1361"/>
                  <a:gd name="T21" fmla="*/ 794 h 2268"/>
                  <a:gd name="T22" fmla="*/ 907 w 1361"/>
                  <a:gd name="T23" fmla="*/ 567 h 2268"/>
                  <a:gd name="T24" fmla="*/ 794 w 1361"/>
                  <a:gd name="T25" fmla="*/ 567 h 2268"/>
                  <a:gd name="T26" fmla="*/ 794 w 1361"/>
                  <a:gd name="T27" fmla="*/ 454 h 2268"/>
                  <a:gd name="T28" fmla="*/ 680 w 1361"/>
                  <a:gd name="T29" fmla="*/ 454 h 2268"/>
                  <a:gd name="T30" fmla="*/ 680 w 1361"/>
                  <a:gd name="T31" fmla="*/ 227 h 2268"/>
                  <a:gd name="T32" fmla="*/ 567 w 1361"/>
                  <a:gd name="T33" fmla="*/ 227 h 2268"/>
                  <a:gd name="T34" fmla="*/ 567 w 1361"/>
                  <a:gd name="T35" fmla="*/ 113 h 2268"/>
                  <a:gd name="T36" fmla="*/ 454 w 1361"/>
                  <a:gd name="T37" fmla="*/ 113 h 2268"/>
                  <a:gd name="T38" fmla="*/ 454 w 1361"/>
                  <a:gd name="T39" fmla="*/ 0 h 2268"/>
                  <a:gd name="T40" fmla="*/ 340 w 1361"/>
                  <a:gd name="T41" fmla="*/ 0 h 2268"/>
                  <a:gd name="T42" fmla="*/ 340 w 1361"/>
                  <a:gd name="T43" fmla="*/ 113 h 2268"/>
                  <a:gd name="T44" fmla="*/ 227 w 1361"/>
                  <a:gd name="T45" fmla="*/ 113 h 2268"/>
                  <a:gd name="T46" fmla="*/ 227 w 1361"/>
                  <a:gd name="T47" fmla="*/ 227 h 2268"/>
                  <a:gd name="T48" fmla="*/ 113 w 1361"/>
                  <a:gd name="T49" fmla="*/ 227 h 2268"/>
                  <a:gd name="T50" fmla="*/ 113 w 1361"/>
                  <a:gd name="T51" fmla="*/ 794 h 2268"/>
                  <a:gd name="T52" fmla="*/ 0 w 1361"/>
                  <a:gd name="T53" fmla="*/ 794 h 2268"/>
                  <a:gd name="T54" fmla="*/ 0 w 1361"/>
                  <a:gd name="T55" fmla="*/ 1021 h 2268"/>
                  <a:gd name="T56" fmla="*/ 340 w 1361"/>
                  <a:gd name="T57" fmla="*/ 1021 h 2268"/>
                  <a:gd name="T58" fmla="*/ 340 w 1361"/>
                  <a:gd name="T59" fmla="*/ 1134 h 2268"/>
                  <a:gd name="T60" fmla="*/ 454 w 1361"/>
                  <a:gd name="T61" fmla="*/ 1134 h 2268"/>
                  <a:gd name="T62" fmla="*/ 454 w 1361"/>
                  <a:gd name="T63" fmla="*/ 1247 h 2268"/>
                  <a:gd name="T64" fmla="*/ 567 w 1361"/>
                  <a:gd name="T65" fmla="*/ 1247 h 2268"/>
                  <a:gd name="T66" fmla="*/ 567 w 1361"/>
                  <a:gd name="T67" fmla="*/ 1701 h 2268"/>
                  <a:gd name="T68" fmla="*/ 794 w 1361"/>
                  <a:gd name="T69" fmla="*/ 1701 h 2268"/>
                  <a:gd name="T70" fmla="*/ 794 w 1361"/>
                  <a:gd name="T71" fmla="*/ 1928 h 2268"/>
                  <a:gd name="T72" fmla="*/ 680 w 1361"/>
                  <a:gd name="T73" fmla="*/ 1928 h 2268"/>
                  <a:gd name="T74" fmla="*/ 680 w 1361"/>
                  <a:gd name="T75" fmla="*/ 2155 h 2268"/>
                  <a:gd name="T76" fmla="*/ 907 w 1361"/>
                  <a:gd name="T77" fmla="*/ 2155 h 2268"/>
                  <a:gd name="T78" fmla="*/ 907 w 1361"/>
                  <a:gd name="T79" fmla="*/ 2268 h 2268"/>
                  <a:gd name="T80" fmla="*/ 1134 w 1361"/>
                  <a:gd name="T81" fmla="*/ 2268 h 2268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0" t="0" r="r" b="b"/>
                <a:pathLst>
                  <a:path w="1361" h="2268">
                    <a:moveTo>
                      <a:pt x="1134" y="2268"/>
                    </a:moveTo>
                    <a:lnTo>
                      <a:pt x="1134" y="1474"/>
                    </a:lnTo>
                    <a:lnTo>
                      <a:pt x="1247" y="1474"/>
                    </a:lnTo>
                    <a:lnTo>
                      <a:pt x="1247" y="1247"/>
                    </a:lnTo>
                    <a:lnTo>
                      <a:pt x="1361" y="1247"/>
                    </a:lnTo>
                    <a:lnTo>
                      <a:pt x="1361" y="1134"/>
                    </a:lnTo>
                    <a:lnTo>
                      <a:pt x="1247" y="1134"/>
                    </a:lnTo>
                    <a:lnTo>
                      <a:pt x="1247" y="907"/>
                    </a:lnTo>
                    <a:lnTo>
                      <a:pt x="1021" y="907"/>
                    </a:lnTo>
                    <a:lnTo>
                      <a:pt x="1021" y="794"/>
                    </a:lnTo>
                    <a:lnTo>
                      <a:pt x="907" y="794"/>
                    </a:lnTo>
                    <a:lnTo>
                      <a:pt x="907" y="567"/>
                    </a:lnTo>
                    <a:lnTo>
                      <a:pt x="794" y="567"/>
                    </a:lnTo>
                    <a:lnTo>
                      <a:pt x="794" y="454"/>
                    </a:lnTo>
                    <a:lnTo>
                      <a:pt x="680" y="454"/>
                    </a:lnTo>
                    <a:lnTo>
                      <a:pt x="680" y="227"/>
                    </a:lnTo>
                    <a:lnTo>
                      <a:pt x="567" y="227"/>
                    </a:lnTo>
                    <a:lnTo>
                      <a:pt x="567" y="113"/>
                    </a:lnTo>
                    <a:lnTo>
                      <a:pt x="454" y="113"/>
                    </a:lnTo>
                    <a:lnTo>
                      <a:pt x="454" y="0"/>
                    </a:lnTo>
                    <a:lnTo>
                      <a:pt x="340" y="0"/>
                    </a:lnTo>
                    <a:lnTo>
                      <a:pt x="340" y="113"/>
                    </a:lnTo>
                    <a:lnTo>
                      <a:pt x="227" y="113"/>
                    </a:lnTo>
                    <a:lnTo>
                      <a:pt x="227" y="227"/>
                    </a:lnTo>
                    <a:lnTo>
                      <a:pt x="113" y="227"/>
                    </a:lnTo>
                    <a:lnTo>
                      <a:pt x="113" y="794"/>
                    </a:lnTo>
                    <a:lnTo>
                      <a:pt x="0" y="794"/>
                    </a:lnTo>
                    <a:lnTo>
                      <a:pt x="0" y="1021"/>
                    </a:lnTo>
                    <a:lnTo>
                      <a:pt x="340" y="1021"/>
                    </a:lnTo>
                    <a:lnTo>
                      <a:pt x="340" y="1134"/>
                    </a:lnTo>
                    <a:lnTo>
                      <a:pt x="454" y="1134"/>
                    </a:lnTo>
                    <a:lnTo>
                      <a:pt x="454" y="1247"/>
                    </a:lnTo>
                    <a:lnTo>
                      <a:pt x="567" y="1247"/>
                    </a:lnTo>
                    <a:lnTo>
                      <a:pt x="567" y="1701"/>
                    </a:lnTo>
                    <a:lnTo>
                      <a:pt x="794" y="1701"/>
                    </a:lnTo>
                    <a:lnTo>
                      <a:pt x="794" y="1928"/>
                    </a:lnTo>
                    <a:lnTo>
                      <a:pt x="680" y="1928"/>
                    </a:lnTo>
                    <a:lnTo>
                      <a:pt x="680" y="2155"/>
                    </a:lnTo>
                    <a:lnTo>
                      <a:pt x="907" y="2155"/>
                    </a:lnTo>
                    <a:lnTo>
                      <a:pt x="907" y="2268"/>
                    </a:lnTo>
                    <a:lnTo>
                      <a:pt x="1134" y="2268"/>
                    </a:lnTo>
                    <a:close/>
                  </a:path>
                </a:pathLst>
              </a:custGeom>
              <a:solidFill>
                <a:srgbClr val="99CC00"/>
              </a:soli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252" name="Freeform 11">
                <a:extLst>
                  <a:ext uri="{FF2B5EF4-FFF2-40B4-BE49-F238E27FC236}">
                    <a16:creationId xmlns:a16="http://schemas.microsoft.com/office/drawing/2014/main" id="{002C999F-F729-4D5C-A457-24750C97C0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" y="5620"/>
                <a:ext cx="1021" cy="1134"/>
              </a:xfrm>
              <a:custGeom>
                <a:avLst/>
                <a:gdLst>
                  <a:gd name="T0" fmla="*/ 907 w 1021"/>
                  <a:gd name="T1" fmla="*/ 1134 h 1134"/>
                  <a:gd name="T2" fmla="*/ 567 w 1021"/>
                  <a:gd name="T3" fmla="*/ 1134 h 1134"/>
                  <a:gd name="T4" fmla="*/ 454 w 1021"/>
                  <a:gd name="T5" fmla="*/ 1134 h 1134"/>
                  <a:gd name="T6" fmla="*/ 454 w 1021"/>
                  <a:gd name="T7" fmla="*/ 1020 h 1134"/>
                  <a:gd name="T8" fmla="*/ 340 w 1021"/>
                  <a:gd name="T9" fmla="*/ 1020 h 1134"/>
                  <a:gd name="T10" fmla="*/ 340 w 1021"/>
                  <a:gd name="T11" fmla="*/ 680 h 1134"/>
                  <a:gd name="T12" fmla="*/ 114 w 1021"/>
                  <a:gd name="T13" fmla="*/ 680 h 1134"/>
                  <a:gd name="T14" fmla="*/ 114 w 1021"/>
                  <a:gd name="T15" fmla="*/ 567 h 1134"/>
                  <a:gd name="T16" fmla="*/ 0 w 1021"/>
                  <a:gd name="T17" fmla="*/ 567 h 1134"/>
                  <a:gd name="T18" fmla="*/ 0 w 1021"/>
                  <a:gd name="T19" fmla="*/ 113 h 1134"/>
                  <a:gd name="T20" fmla="*/ 114 w 1021"/>
                  <a:gd name="T21" fmla="*/ 113 h 1134"/>
                  <a:gd name="T22" fmla="*/ 114 w 1021"/>
                  <a:gd name="T23" fmla="*/ 0 h 1134"/>
                  <a:gd name="T24" fmla="*/ 567 w 1021"/>
                  <a:gd name="T25" fmla="*/ 0 h 1134"/>
                  <a:gd name="T26" fmla="*/ 567 w 1021"/>
                  <a:gd name="T27" fmla="*/ 113 h 1134"/>
                  <a:gd name="T28" fmla="*/ 681 w 1021"/>
                  <a:gd name="T29" fmla="*/ 113 h 1134"/>
                  <a:gd name="T30" fmla="*/ 681 w 1021"/>
                  <a:gd name="T31" fmla="*/ 226 h 1134"/>
                  <a:gd name="T32" fmla="*/ 794 w 1021"/>
                  <a:gd name="T33" fmla="*/ 226 h 1134"/>
                  <a:gd name="T34" fmla="*/ 794 w 1021"/>
                  <a:gd name="T35" fmla="*/ 680 h 1134"/>
                  <a:gd name="T36" fmla="*/ 1021 w 1021"/>
                  <a:gd name="T37" fmla="*/ 680 h 1134"/>
                  <a:gd name="T38" fmla="*/ 1021 w 1021"/>
                  <a:gd name="T39" fmla="*/ 907 h 1134"/>
                  <a:gd name="T40" fmla="*/ 907 w 1021"/>
                  <a:gd name="T41" fmla="*/ 907 h 1134"/>
                  <a:gd name="T42" fmla="*/ 907 w 1021"/>
                  <a:gd name="T43" fmla="*/ 1134 h 1134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1021" h="1134">
                    <a:moveTo>
                      <a:pt x="907" y="1134"/>
                    </a:moveTo>
                    <a:lnTo>
                      <a:pt x="567" y="1134"/>
                    </a:lnTo>
                    <a:lnTo>
                      <a:pt x="454" y="1134"/>
                    </a:lnTo>
                    <a:lnTo>
                      <a:pt x="454" y="1020"/>
                    </a:lnTo>
                    <a:lnTo>
                      <a:pt x="340" y="1020"/>
                    </a:lnTo>
                    <a:lnTo>
                      <a:pt x="340" y="680"/>
                    </a:lnTo>
                    <a:lnTo>
                      <a:pt x="114" y="680"/>
                    </a:lnTo>
                    <a:lnTo>
                      <a:pt x="114" y="567"/>
                    </a:lnTo>
                    <a:lnTo>
                      <a:pt x="0" y="567"/>
                    </a:lnTo>
                    <a:lnTo>
                      <a:pt x="0" y="113"/>
                    </a:lnTo>
                    <a:lnTo>
                      <a:pt x="114" y="113"/>
                    </a:lnTo>
                    <a:lnTo>
                      <a:pt x="114" y="0"/>
                    </a:lnTo>
                    <a:lnTo>
                      <a:pt x="567" y="0"/>
                    </a:lnTo>
                    <a:lnTo>
                      <a:pt x="567" y="113"/>
                    </a:lnTo>
                    <a:lnTo>
                      <a:pt x="681" y="113"/>
                    </a:lnTo>
                    <a:lnTo>
                      <a:pt x="681" y="226"/>
                    </a:lnTo>
                    <a:lnTo>
                      <a:pt x="794" y="226"/>
                    </a:lnTo>
                    <a:lnTo>
                      <a:pt x="794" y="680"/>
                    </a:lnTo>
                    <a:lnTo>
                      <a:pt x="1021" y="680"/>
                    </a:lnTo>
                    <a:lnTo>
                      <a:pt x="1021" y="907"/>
                    </a:lnTo>
                    <a:lnTo>
                      <a:pt x="907" y="907"/>
                    </a:lnTo>
                    <a:lnTo>
                      <a:pt x="907" y="1134"/>
                    </a:lnTo>
                    <a:close/>
                  </a:path>
                </a:pathLst>
              </a:custGeom>
              <a:solidFill>
                <a:srgbClr val="99CC00"/>
              </a:soli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253" name="Freeform 12">
                <a:extLst>
                  <a:ext uri="{FF2B5EF4-FFF2-40B4-BE49-F238E27FC236}">
                    <a16:creationId xmlns:a16="http://schemas.microsoft.com/office/drawing/2014/main" id="{F649CE3C-1DAA-4D1F-8F46-A441EC91CF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70" y="6073"/>
                <a:ext cx="1021" cy="1021"/>
              </a:xfrm>
              <a:custGeom>
                <a:avLst/>
                <a:gdLst>
                  <a:gd name="T0" fmla="*/ 908 w 1021"/>
                  <a:gd name="T1" fmla="*/ 0 h 1021"/>
                  <a:gd name="T2" fmla="*/ 908 w 1021"/>
                  <a:gd name="T3" fmla="*/ 114 h 1021"/>
                  <a:gd name="T4" fmla="*/ 681 w 1021"/>
                  <a:gd name="T5" fmla="*/ 114 h 1021"/>
                  <a:gd name="T6" fmla="*/ 681 w 1021"/>
                  <a:gd name="T7" fmla="*/ 0 h 1021"/>
                  <a:gd name="T8" fmla="*/ 227 w 1021"/>
                  <a:gd name="T9" fmla="*/ 0 h 1021"/>
                  <a:gd name="T10" fmla="*/ 227 w 1021"/>
                  <a:gd name="T11" fmla="*/ 114 h 1021"/>
                  <a:gd name="T12" fmla="*/ 114 w 1021"/>
                  <a:gd name="T13" fmla="*/ 114 h 1021"/>
                  <a:gd name="T14" fmla="*/ 114 w 1021"/>
                  <a:gd name="T15" fmla="*/ 340 h 1021"/>
                  <a:gd name="T16" fmla="*/ 0 w 1021"/>
                  <a:gd name="T17" fmla="*/ 340 h 1021"/>
                  <a:gd name="T18" fmla="*/ 0 w 1021"/>
                  <a:gd name="T19" fmla="*/ 794 h 1021"/>
                  <a:gd name="T20" fmla="*/ 114 w 1021"/>
                  <a:gd name="T21" fmla="*/ 794 h 1021"/>
                  <a:gd name="T22" fmla="*/ 114 w 1021"/>
                  <a:gd name="T23" fmla="*/ 907 h 1021"/>
                  <a:gd name="T24" fmla="*/ 227 w 1021"/>
                  <a:gd name="T25" fmla="*/ 907 h 1021"/>
                  <a:gd name="T26" fmla="*/ 227 w 1021"/>
                  <a:gd name="T27" fmla="*/ 794 h 1021"/>
                  <a:gd name="T28" fmla="*/ 341 w 1021"/>
                  <a:gd name="T29" fmla="*/ 794 h 1021"/>
                  <a:gd name="T30" fmla="*/ 341 w 1021"/>
                  <a:gd name="T31" fmla="*/ 1021 h 1021"/>
                  <a:gd name="T32" fmla="*/ 454 w 1021"/>
                  <a:gd name="T33" fmla="*/ 1021 h 1021"/>
                  <a:gd name="T34" fmla="*/ 454 w 1021"/>
                  <a:gd name="T35" fmla="*/ 907 h 1021"/>
                  <a:gd name="T36" fmla="*/ 567 w 1021"/>
                  <a:gd name="T37" fmla="*/ 907 h 1021"/>
                  <a:gd name="T38" fmla="*/ 567 w 1021"/>
                  <a:gd name="T39" fmla="*/ 794 h 1021"/>
                  <a:gd name="T40" fmla="*/ 681 w 1021"/>
                  <a:gd name="T41" fmla="*/ 794 h 1021"/>
                  <a:gd name="T42" fmla="*/ 681 w 1021"/>
                  <a:gd name="T43" fmla="*/ 454 h 1021"/>
                  <a:gd name="T44" fmla="*/ 908 w 1021"/>
                  <a:gd name="T45" fmla="*/ 454 h 1021"/>
                  <a:gd name="T46" fmla="*/ 908 w 1021"/>
                  <a:gd name="T47" fmla="*/ 567 h 1021"/>
                  <a:gd name="T48" fmla="*/ 1021 w 1021"/>
                  <a:gd name="T49" fmla="*/ 567 h 1021"/>
                  <a:gd name="T50" fmla="*/ 1021 w 1021"/>
                  <a:gd name="T51" fmla="*/ 0 h 1021"/>
                  <a:gd name="T52" fmla="*/ 908 w 1021"/>
                  <a:gd name="T53" fmla="*/ 0 h 1021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1021" h="1021">
                    <a:moveTo>
                      <a:pt x="908" y="0"/>
                    </a:moveTo>
                    <a:lnTo>
                      <a:pt x="908" y="114"/>
                    </a:lnTo>
                    <a:lnTo>
                      <a:pt x="681" y="114"/>
                    </a:lnTo>
                    <a:lnTo>
                      <a:pt x="681" y="0"/>
                    </a:lnTo>
                    <a:lnTo>
                      <a:pt x="227" y="0"/>
                    </a:lnTo>
                    <a:lnTo>
                      <a:pt x="227" y="114"/>
                    </a:lnTo>
                    <a:lnTo>
                      <a:pt x="114" y="114"/>
                    </a:lnTo>
                    <a:lnTo>
                      <a:pt x="114" y="340"/>
                    </a:lnTo>
                    <a:lnTo>
                      <a:pt x="0" y="340"/>
                    </a:lnTo>
                    <a:lnTo>
                      <a:pt x="0" y="794"/>
                    </a:lnTo>
                    <a:lnTo>
                      <a:pt x="114" y="794"/>
                    </a:lnTo>
                    <a:lnTo>
                      <a:pt x="114" y="907"/>
                    </a:lnTo>
                    <a:lnTo>
                      <a:pt x="227" y="907"/>
                    </a:lnTo>
                    <a:lnTo>
                      <a:pt x="227" y="794"/>
                    </a:lnTo>
                    <a:lnTo>
                      <a:pt x="341" y="794"/>
                    </a:lnTo>
                    <a:lnTo>
                      <a:pt x="341" y="1021"/>
                    </a:lnTo>
                    <a:lnTo>
                      <a:pt x="454" y="1021"/>
                    </a:lnTo>
                    <a:lnTo>
                      <a:pt x="454" y="907"/>
                    </a:lnTo>
                    <a:lnTo>
                      <a:pt x="567" y="907"/>
                    </a:lnTo>
                    <a:lnTo>
                      <a:pt x="567" y="794"/>
                    </a:lnTo>
                    <a:lnTo>
                      <a:pt x="681" y="794"/>
                    </a:lnTo>
                    <a:lnTo>
                      <a:pt x="681" y="454"/>
                    </a:lnTo>
                    <a:lnTo>
                      <a:pt x="908" y="454"/>
                    </a:lnTo>
                    <a:lnTo>
                      <a:pt x="908" y="567"/>
                    </a:lnTo>
                    <a:lnTo>
                      <a:pt x="1021" y="567"/>
                    </a:lnTo>
                    <a:lnTo>
                      <a:pt x="1021" y="0"/>
                    </a:lnTo>
                    <a:lnTo>
                      <a:pt x="908" y="0"/>
                    </a:lnTo>
                    <a:close/>
                  </a:path>
                </a:pathLst>
              </a:custGeom>
              <a:solidFill>
                <a:srgbClr val="99CC00"/>
              </a:soli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254" name="Freeform 13">
                <a:extLst>
                  <a:ext uri="{FF2B5EF4-FFF2-40B4-BE49-F238E27FC236}">
                    <a16:creationId xmlns:a16="http://schemas.microsoft.com/office/drawing/2014/main" id="{00938DA8-8A95-4A44-AC29-DD9E70CBEE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97" y="5166"/>
                <a:ext cx="454" cy="680"/>
              </a:xfrm>
              <a:custGeom>
                <a:avLst/>
                <a:gdLst>
                  <a:gd name="T0" fmla="*/ 454 w 454"/>
                  <a:gd name="T1" fmla="*/ 0 h 680"/>
                  <a:gd name="T2" fmla="*/ 114 w 454"/>
                  <a:gd name="T3" fmla="*/ 0 h 680"/>
                  <a:gd name="T4" fmla="*/ 114 w 454"/>
                  <a:gd name="T5" fmla="*/ 113 h 680"/>
                  <a:gd name="T6" fmla="*/ 0 w 454"/>
                  <a:gd name="T7" fmla="*/ 113 h 680"/>
                  <a:gd name="T8" fmla="*/ 0 w 454"/>
                  <a:gd name="T9" fmla="*/ 454 h 680"/>
                  <a:gd name="T10" fmla="*/ 114 w 454"/>
                  <a:gd name="T11" fmla="*/ 454 h 680"/>
                  <a:gd name="T12" fmla="*/ 114 w 454"/>
                  <a:gd name="T13" fmla="*/ 680 h 680"/>
                  <a:gd name="T14" fmla="*/ 340 w 454"/>
                  <a:gd name="T15" fmla="*/ 680 h 680"/>
                  <a:gd name="T16" fmla="*/ 340 w 454"/>
                  <a:gd name="T17" fmla="*/ 340 h 680"/>
                  <a:gd name="T18" fmla="*/ 454 w 454"/>
                  <a:gd name="T19" fmla="*/ 340 h 680"/>
                  <a:gd name="T20" fmla="*/ 454 w 454"/>
                  <a:gd name="T21" fmla="*/ 0 h 68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454" h="680">
                    <a:moveTo>
                      <a:pt x="454" y="0"/>
                    </a:moveTo>
                    <a:lnTo>
                      <a:pt x="114" y="0"/>
                    </a:lnTo>
                    <a:lnTo>
                      <a:pt x="114" y="113"/>
                    </a:lnTo>
                    <a:lnTo>
                      <a:pt x="0" y="113"/>
                    </a:lnTo>
                    <a:lnTo>
                      <a:pt x="0" y="454"/>
                    </a:lnTo>
                    <a:lnTo>
                      <a:pt x="114" y="454"/>
                    </a:lnTo>
                    <a:lnTo>
                      <a:pt x="114" y="680"/>
                    </a:lnTo>
                    <a:lnTo>
                      <a:pt x="340" y="680"/>
                    </a:lnTo>
                    <a:lnTo>
                      <a:pt x="340" y="340"/>
                    </a:lnTo>
                    <a:lnTo>
                      <a:pt x="454" y="340"/>
                    </a:lnTo>
                    <a:lnTo>
                      <a:pt x="454" y="0"/>
                    </a:lnTo>
                    <a:close/>
                  </a:path>
                </a:pathLst>
              </a:custGeom>
              <a:solidFill>
                <a:srgbClr val="99CC00"/>
              </a:soli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255" name="Freeform 14">
                <a:extLst>
                  <a:ext uri="{FF2B5EF4-FFF2-40B4-BE49-F238E27FC236}">
                    <a16:creationId xmlns:a16="http://schemas.microsoft.com/office/drawing/2014/main" id="{5D2C465F-18EB-4047-9A26-1670A8C729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24" y="5279"/>
                <a:ext cx="680" cy="908"/>
              </a:xfrm>
              <a:custGeom>
                <a:avLst/>
                <a:gdLst>
                  <a:gd name="T0" fmla="*/ 227 w 680"/>
                  <a:gd name="T1" fmla="*/ 0 h 908"/>
                  <a:gd name="T2" fmla="*/ 227 w 680"/>
                  <a:gd name="T3" fmla="*/ 227 h 908"/>
                  <a:gd name="T4" fmla="*/ 113 w 680"/>
                  <a:gd name="T5" fmla="*/ 227 h 908"/>
                  <a:gd name="T6" fmla="*/ 113 w 680"/>
                  <a:gd name="T7" fmla="*/ 567 h 908"/>
                  <a:gd name="T8" fmla="*/ 0 w 680"/>
                  <a:gd name="T9" fmla="*/ 567 h 908"/>
                  <a:gd name="T10" fmla="*/ 0 w 680"/>
                  <a:gd name="T11" fmla="*/ 794 h 908"/>
                  <a:gd name="T12" fmla="*/ 227 w 680"/>
                  <a:gd name="T13" fmla="*/ 794 h 908"/>
                  <a:gd name="T14" fmla="*/ 227 w 680"/>
                  <a:gd name="T15" fmla="*/ 908 h 908"/>
                  <a:gd name="T16" fmla="*/ 340 w 680"/>
                  <a:gd name="T17" fmla="*/ 908 h 908"/>
                  <a:gd name="T18" fmla="*/ 454 w 680"/>
                  <a:gd name="T19" fmla="*/ 908 h 908"/>
                  <a:gd name="T20" fmla="*/ 454 w 680"/>
                  <a:gd name="T21" fmla="*/ 794 h 908"/>
                  <a:gd name="T22" fmla="*/ 680 w 680"/>
                  <a:gd name="T23" fmla="*/ 794 h 908"/>
                  <a:gd name="T24" fmla="*/ 680 w 680"/>
                  <a:gd name="T25" fmla="*/ 567 h 908"/>
                  <a:gd name="T26" fmla="*/ 567 w 680"/>
                  <a:gd name="T27" fmla="*/ 567 h 908"/>
                  <a:gd name="T28" fmla="*/ 567 w 680"/>
                  <a:gd name="T29" fmla="*/ 454 h 908"/>
                  <a:gd name="T30" fmla="*/ 340 w 680"/>
                  <a:gd name="T31" fmla="*/ 454 h 908"/>
                  <a:gd name="T32" fmla="*/ 340 w 680"/>
                  <a:gd name="T33" fmla="*/ 0 h 908"/>
                  <a:gd name="T34" fmla="*/ 227 w 680"/>
                  <a:gd name="T35" fmla="*/ 0 h 908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680" h="908">
                    <a:moveTo>
                      <a:pt x="227" y="0"/>
                    </a:moveTo>
                    <a:lnTo>
                      <a:pt x="227" y="227"/>
                    </a:lnTo>
                    <a:lnTo>
                      <a:pt x="113" y="227"/>
                    </a:lnTo>
                    <a:lnTo>
                      <a:pt x="113" y="567"/>
                    </a:lnTo>
                    <a:lnTo>
                      <a:pt x="0" y="567"/>
                    </a:lnTo>
                    <a:lnTo>
                      <a:pt x="0" y="794"/>
                    </a:lnTo>
                    <a:lnTo>
                      <a:pt x="227" y="794"/>
                    </a:lnTo>
                    <a:lnTo>
                      <a:pt x="227" y="908"/>
                    </a:lnTo>
                    <a:lnTo>
                      <a:pt x="340" y="908"/>
                    </a:lnTo>
                    <a:lnTo>
                      <a:pt x="454" y="908"/>
                    </a:lnTo>
                    <a:lnTo>
                      <a:pt x="454" y="794"/>
                    </a:lnTo>
                    <a:lnTo>
                      <a:pt x="680" y="794"/>
                    </a:lnTo>
                    <a:lnTo>
                      <a:pt x="680" y="567"/>
                    </a:lnTo>
                    <a:lnTo>
                      <a:pt x="567" y="567"/>
                    </a:lnTo>
                    <a:lnTo>
                      <a:pt x="567" y="454"/>
                    </a:lnTo>
                    <a:lnTo>
                      <a:pt x="340" y="454"/>
                    </a:lnTo>
                    <a:lnTo>
                      <a:pt x="340" y="0"/>
                    </a:lnTo>
                    <a:lnTo>
                      <a:pt x="227" y="0"/>
                    </a:lnTo>
                    <a:close/>
                  </a:path>
                </a:pathLst>
              </a:custGeom>
              <a:solidFill>
                <a:srgbClr val="99CC00"/>
              </a:soli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256" name="Freeform 15">
                <a:extLst>
                  <a:ext uri="{FF2B5EF4-FFF2-40B4-BE49-F238E27FC236}">
                    <a16:creationId xmlns:a16="http://schemas.microsoft.com/office/drawing/2014/main" id="{E36147B3-F9C9-4BE3-AC14-08D3128903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64" y="5279"/>
                <a:ext cx="567" cy="567"/>
              </a:xfrm>
              <a:custGeom>
                <a:avLst/>
                <a:gdLst>
                  <a:gd name="T0" fmla="*/ 567 w 567"/>
                  <a:gd name="T1" fmla="*/ 0 h 567"/>
                  <a:gd name="T2" fmla="*/ 227 w 567"/>
                  <a:gd name="T3" fmla="*/ 0 h 567"/>
                  <a:gd name="T4" fmla="*/ 227 w 567"/>
                  <a:gd name="T5" fmla="*/ 114 h 567"/>
                  <a:gd name="T6" fmla="*/ 0 w 567"/>
                  <a:gd name="T7" fmla="*/ 114 h 567"/>
                  <a:gd name="T8" fmla="*/ 0 w 567"/>
                  <a:gd name="T9" fmla="*/ 454 h 567"/>
                  <a:gd name="T10" fmla="*/ 227 w 567"/>
                  <a:gd name="T11" fmla="*/ 454 h 567"/>
                  <a:gd name="T12" fmla="*/ 227 w 567"/>
                  <a:gd name="T13" fmla="*/ 567 h 567"/>
                  <a:gd name="T14" fmla="*/ 340 w 567"/>
                  <a:gd name="T15" fmla="*/ 567 h 567"/>
                  <a:gd name="T16" fmla="*/ 340 w 567"/>
                  <a:gd name="T17" fmla="*/ 341 h 567"/>
                  <a:gd name="T18" fmla="*/ 454 w 567"/>
                  <a:gd name="T19" fmla="*/ 341 h 567"/>
                  <a:gd name="T20" fmla="*/ 454 w 567"/>
                  <a:gd name="T21" fmla="*/ 227 h 567"/>
                  <a:gd name="T22" fmla="*/ 567 w 567"/>
                  <a:gd name="T23" fmla="*/ 227 h 567"/>
                  <a:gd name="T24" fmla="*/ 567 w 567"/>
                  <a:gd name="T25" fmla="*/ 0 h 56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567" h="567">
                    <a:moveTo>
                      <a:pt x="567" y="0"/>
                    </a:moveTo>
                    <a:lnTo>
                      <a:pt x="227" y="0"/>
                    </a:lnTo>
                    <a:lnTo>
                      <a:pt x="227" y="114"/>
                    </a:lnTo>
                    <a:lnTo>
                      <a:pt x="0" y="114"/>
                    </a:lnTo>
                    <a:lnTo>
                      <a:pt x="0" y="454"/>
                    </a:lnTo>
                    <a:lnTo>
                      <a:pt x="227" y="454"/>
                    </a:lnTo>
                    <a:lnTo>
                      <a:pt x="227" y="567"/>
                    </a:lnTo>
                    <a:lnTo>
                      <a:pt x="340" y="567"/>
                    </a:lnTo>
                    <a:lnTo>
                      <a:pt x="340" y="341"/>
                    </a:lnTo>
                    <a:lnTo>
                      <a:pt x="454" y="341"/>
                    </a:lnTo>
                    <a:lnTo>
                      <a:pt x="454" y="227"/>
                    </a:lnTo>
                    <a:lnTo>
                      <a:pt x="567" y="227"/>
                    </a:lnTo>
                    <a:lnTo>
                      <a:pt x="567" y="0"/>
                    </a:lnTo>
                    <a:close/>
                  </a:path>
                </a:pathLst>
              </a:custGeom>
              <a:solidFill>
                <a:srgbClr val="99CC00"/>
              </a:soli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257" name="Freeform 16">
                <a:extLst>
                  <a:ext uri="{FF2B5EF4-FFF2-40B4-BE49-F238E27FC236}">
                    <a16:creationId xmlns:a16="http://schemas.microsoft.com/office/drawing/2014/main" id="{93D430B2-D15A-44CC-AD9F-D8E25CE67F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8" y="3919"/>
                <a:ext cx="794" cy="680"/>
              </a:xfrm>
              <a:custGeom>
                <a:avLst/>
                <a:gdLst>
                  <a:gd name="T0" fmla="*/ 794 w 794"/>
                  <a:gd name="T1" fmla="*/ 453 h 680"/>
                  <a:gd name="T2" fmla="*/ 794 w 794"/>
                  <a:gd name="T3" fmla="*/ 340 h 680"/>
                  <a:gd name="T4" fmla="*/ 680 w 794"/>
                  <a:gd name="T5" fmla="*/ 340 h 680"/>
                  <a:gd name="T6" fmla="*/ 680 w 794"/>
                  <a:gd name="T7" fmla="*/ 113 h 680"/>
                  <a:gd name="T8" fmla="*/ 567 w 794"/>
                  <a:gd name="T9" fmla="*/ 113 h 680"/>
                  <a:gd name="T10" fmla="*/ 567 w 794"/>
                  <a:gd name="T11" fmla="*/ 0 h 680"/>
                  <a:gd name="T12" fmla="*/ 453 w 794"/>
                  <a:gd name="T13" fmla="*/ 0 h 680"/>
                  <a:gd name="T14" fmla="*/ 453 w 794"/>
                  <a:gd name="T15" fmla="*/ 113 h 680"/>
                  <a:gd name="T16" fmla="*/ 340 w 794"/>
                  <a:gd name="T17" fmla="*/ 113 h 680"/>
                  <a:gd name="T18" fmla="*/ 340 w 794"/>
                  <a:gd name="T19" fmla="*/ 0 h 680"/>
                  <a:gd name="T20" fmla="*/ 227 w 794"/>
                  <a:gd name="T21" fmla="*/ 0 h 680"/>
                  <a:gd name="T22" fmla="*/ 113 w 794"/>
                  <a:gd name="T23" fmla="*/ 0 h 680"/>
                  <a:gd name="T24" fmla="*/ 113 w 794"/>
                  <a:gd name="T25" fmla="*/ 226 h 680"/>
                  <a:gd name="T26" fmla="*/ 0 w 794"/>
                  <a:gd name="T27" fmla="*/ 226 h 680"/>
                  <a:gd name="T28" fmla="*/ 0 w 794"/>
                  <a:gd name="T29" fmla="*/ 340 h 680"/>
                  <a:gd name="T30" fmla="*/ 113 w 794"/>
                  <a:gd name="T31" fmla="*/ 340 h 680"/>
                  <a:gd name="T32" fmla="*/ 113 w 794"/>
                  <a:gd name="T33" fmla="*/ 453 h 680"/>
                  <a:gd name="T34" fmla="*/ 227 w 794"/>
                  <a:gd name="T35" fmla="*/ 453 h 680"/>
                  <a:gd name="T36" fmla="*/ 227 w 794"/>
                  <a:gd name="T37" fmla="*/ 567 h 680"/>
                  <a:gd name="T38" fmla="*/ 340 w 794"/>
                  <a:gd name="T39" fmla="*/ 567 h 680"/>
                  <a:gd name="T40" fmla="*/ 340 w 794"/>
                  <a:gd name="T41" fmla="*/ 680 h 680"/>
                  <a:gd name="T42" fmla="*/ 567 w 794"/>
                  <a:gd name="T43" fmla="*/ 680 h 680"/>
                  <a:gd name="T44" fmla="*/ 567 w 794"/>
                  <a:gd name="T45" fmla="*/ 453 h 680"/>
                  <a:gd name="T46" fmla="*/ 794 w 794"/>
                  <a:gd name="T47" fmla="*/ 453 h 680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794" h="680">
                    <a:moveTo>
                      <a:pt x="794" y="453"/>
                    </a:moveTo>
                    <a:lnTo>
                      <a:pt x="794" y="340"/>
                    </a:lnTo>
                    <a:lnTo>
                      <a:pt x="680" y="340"/>
                    </a:lnTo>
                    <a:lnTo>
                      <a:pt x="680" y="113"/>
                    </a:lnTo>
                    <a:lnTo>
                      <a:pt x="567" y="113"/>
                    </a:lnTo>
                    <a:lnTo>
                      <a:pt x="567" y="0"/>
                    </a:lnTo>
                    <a:lnTo>
                      <a:pt x="453" y="0"/>
                    </a:lnTo>
                    <a:lnTo>
                      <a:pt x="453" y="113"/>
                    </a:lnTo>
                    <a:lnTo>
                      <a:pt x="340" y="113"/>
                    </a:lnTo>
                    <a:lnTo>
                      <a:pt x="340" y="0"/>
                    </a:lnTo>
                    <a:lnTo>
                      <a:pt x="227" y="0"/>
                    </a:lnTo>
                    <a:lnTo>
                      <a:pt x="113" y="0"/>
                    </a:lnTo>
                    <a:lnTo>
                      <a:pt x="113" y="226"/>
                    </a:lnTo>
                    <a:lnTo>
                      <a:pt x="0" y="226"/>
                    </a:lnTo>
                    <a:lnTo>
                      <a:pt x="0" y="340"/>
                    </a:lnTo>
                    <a:lnTo>
                      <a:pt x="113" y="340"/>
                    </a:lnTo>
                    <a:lnTo>
                      <a:pt x="113" y="453"/>
                    </a:lnTo>
                    <a:lnTo>
                      <a:pt x="227" y="453"/>
                    </a:lnTo>
                    <a:lnTo>
                      <a:pt x="227" y="567"/>
                    </a:lnTo>
                    <a:lnTo>
                      <a:pt x="340" y="567"/>
                    </a:lnTo>
                    <a:lnTo>
                      <a:pt x="340" y="680"/>
                    </a:lnTo>
                    <a:lnTo>
                      <a:pt x="567" y="680"/>
                    </a:lnTo>
                    <a:lnTo>
                      <a:pt x="567" y="453"/>
                    </a:lnTo>
                    <a:lnTo>
                      <a:pt x="794" y="453"/>
                    </a:lnTo>
                    <a:close/>
                  </a:path>
                </a:pathLst>
              </a:custGeom>
              <a:solidFill>
                <a:srgbClr val="99CC00"/>
              </a:soli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258" name="Freeform 17">
                <a:extLst>
                  <a:ext uri="{FF2B5EF4-FFF2-40B4-BE49-F238E27FC236}">
                    <a16:creationId xmlns:a16="http://schemas.microsoft.com/office/drawing/2014/main" id="{02B0DBD5-8FFF-4E4C-9066-07FDF0CAFB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45" y="4372"/>
                <a:ext cx="567" cy="907"/>
              </a:xfrm>
              <a:custGeom>
                <a:avLst/>
                <a:gdLst>
                  <a:gd name="T0" fmla="*/ 567 w 567"/>
                  <a:gd name="T1" fmla="*/ 0 h 907"/>
                  <a:gd name="T2" fmla="*/ 567 w 567"/>
                  <a:gd name="T3" fmla="*/ 567 h 907"/>
                  <a:gd name="T4" fmla="*/ 340 w 567"/>
                  <a:gd name="T5" fmla="*/ 567 h 907"/>
                  <a:gd name="T6" fmla="*/ 340 w 567"/>
                  <a:gd name="T7" fmla="*/ 907 h 907"/>
                  <a:gd name="T8" fmla="*/ 113 w 567"/>
                  <a:gd name="T9" fmla="*/ 907 h 907"/>
                  <a:gd name="T10" fmla="*/ 113 w 567"/>
                  <a:gd name="T11" fmla="*/ 340 h 907"/>
                  <a:gd name="T12" fmla="*/ 0 w 567"/>
                  <a:gd name="T13" fmla="*/ 340 h 907"/>
                  <a:gd name="T14" fmla="*/ 0 w 567"/>
                  <a:gd name="T15" fmla="*/ 114 h 907"/>
                  <a:gd name="T16" fmla="*/ 113 w 567"/>
                  <a:gd name="T17" fmla="*/ 114 h 907"/>
                  <a:gd name="T18" fmla="*/ 113 w 567"/>
                  <a:gd name="T19" fmla="*/ 227 h 907"/>
                  <a:gd name="T20" fmla="*/ 340 w 567"/>
                  <a:gd name="T21" fmla="*/ 227 h 907"/>
                  <a:gd name="T22" fmla="*/ 340 w 567"/>
                  <a:gd name="T23" fmla="*/ 0 h 907"/>
                  <a:gd name="T24" fmla="*/ 567 w 567"/>
                  <a:gd name="T25" fmla="*/ 0 h 90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567" h="907">
                    <a:moveTo>
                      <a:pt x="567" y="0"/>
                    </a:moveTo>
                    <a:lnTo>
                      <a:pt x="567" y="567"/>
                    </a:lnTo>
                    <a:lnTo>
                      <a:pt x="340" y="567"/>
                    </a:lnTo>
                    <a:lnTo>
                      <a:pt x="340" y="907"/>
                    </a:lnTo>
                    <a:lnTo>
                      <a:pt x="113" y="907"/>
                    </a:lnTo>
                    <a:lnTo>
                      <a:pt x="113" y="340"/>
                    </a:lnTo>
                    <a:lnTo>
                      <a:pt x="0" y="340"/>
                    </a:lnTo>
                    <a:lnTo>
                      <a:pt x="0" y="114"/>
                    </a:lnTo>
                    <a:lnTo>
                      <a:pt x="113" y="114"/>
                    </a:lnTo>
                    <a:lnTo>
                      <a:pt x="113" y="227"/>
                    </a:lnTo>
                    <a:lnTo>
                      <a:pt x="340" y="227"/>
                    </a:lnTo>
                    <a:lnTo>
                      <a:pt x="340" y="0"/>
                    </a:lnTo>
                    <a:lnTo>
                      <a:pt x="567" y="0"/>
                    </a:lnTo>
                    <a:close/>
                  </a:path>
                </a:pathLst>
              </a:custGeom>
              <a:solidFill>
                <a:srgbClr val="99CC00"/>
              </a:soli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259" name="Freeform 18">
                <a:extLst>
                  <a:ext uri="{FF2B5EF4-FFF2-40B4-BE49-F238E27FC236}">
                    <a16:creationId xmlns:a16="http://schemas.microsoft.com/office/drawing/2014/main" id="{779BD67C-CDED-4B6A-9BD4-89D4FA63CF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85" y="4259"/>
                <a:ext cx="567" cy="1020"/>
              </a:xfrm>
              <a:custGeom>
                <a:avLst/>
                <a:gdLst>
                  <a:gd name="T0" fmla="*/ 0 w 567"/>
                  <a:gd name="T1" fmla="*/ 1020 h 1020"/>
                  <a:gd name="T2" fmla="*/ 113 w 567"/>
                  <a:gd name="T3" fmla="*/ 1020 h 1020"/>
                  <a:gd name="T4" fmla="*/ 113 w 567"/>
                  <a:gd name="T5" fmla="*/ 907 h 1020"/>
                  <a:gd name="T6" fmla="*/ 227 w 567"/>
                  <a:gd name="T7" fmla="*/ 907 h 1020"/>
                  <a:gd name="T8" fmla="*/ 227 w 567"/>
                  <a:gd name="T9" fmla="*/ 794 h 1020"/>
                  <a:gd name="T10" fmla="*/ 567 w 567"/>
                  <a:gd name="T11" fmla="*/ 794 h 1020"/>
                  <a:gd name="T12" fmla="*/ 567 w 567"/>
                  <a:gd name="T13" fmla="*/ 567 h 1020"/>
                  <a:gd name="T14" fmla="*/ 453 w 567"/>
                  <a:gd name="T15" fmla="*/ 567 h 1020"/>
                  <a:gd name="T16" fmla="*/ 453 w 567"/>
                  <a:gd name="T17" fmla="*/ 340 h 1020"/>
                  <a:gd name="T18" fmla="*/ 567 w 567"/>
                  <a:gd name="T19" fmla="*/ 340 h 1020"/>
                  <a:gd name="T20" fmla="*/ 567 w 567"/>
                  <a:gd name="T21" fmla="*/ 0 h 1020"/>
                  <a:gd name="T22" fmla="*/ 340 w 567"/>
                  <a:gd name="T23" fmla="*/ 0 h 1020"/>
                  <a:gd name="T24" fmla="*/ 340 w 567"/>
                  <a:gd name="T25" fmla="*/ 113 h 1020"/>
                  <a:gd name="T26" fmla="*/ 227 w 567"/>
                  <a:gd name="T27" fmla="*/ 113 h 1020"/>
                  <a:gd name="T28" fmla="*/ 227 w 567"/>
                  <a:gd name="T29" fmla="*/ 680 h 1020"/>
                  <a:gd name="T30" fmla="*/ 0 w 567"/>
                  <a:gd name="T31" fmla="*/ 680 h 1020"/>
                  <a:gd name="T32" fmla="*/ 0 w 567"/>
                  <a:gd name="T33" fmla="*/ 907 h 1020"/>
                  <a:gd name="T34" fmla="*/ 0 w 567"/>
                  <a:gd name="T35" fmla="*/ 1020 h 1020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567" h="1020">
                    <a:moveTo>
                      <a:pt x="0" y="1020"/>
                    </a:moveTo>
                    <a:lnTo>
                      <a:pt x="113" y="1020"/>
                    </a:lnTo>
                    <a:lnTo>
                      <a:pt x="113" y="907"/>
                    </a:lnTo>
                    <a:lnTo>
                      <a:pt x="227" y="907"/>
                    </a:lnTo>
                    <a:lnTo>
                      <a:pt x="227" y="794"/>
                    </a:lnTo>
                    <a:lnTo>
                      <a:pt x="567" y="794"/>
                    </a:lnTo>
                    <a:lnTo>
                      <a:pt x="567" y="567"/>
                    </a:lnTo>
                    <a:lnTo>
                      <a:pt x="453" y="567"/>
                    </a:lnTo>
                    <a:lnTo>
                      <a:pt x="453" y="340"/>
                    </a:lnTo>
                    <a:lnTo>
                      <a:pt x="567" y="340"/>
                    </a:lnTo>
                    <a:lnTo>
                      <a:pt x="567" y="0"/>
                    </a:lnTo>
                    <a:lnTo>
                      <a:pt x="340" y="0"/>
                    </a:lnTo>
                    <a:lnTo>
                      <a:pt x="340" y="113"/>
                    </a:lnTo>
                    <a:lnTo>
                      <a:pt x="227" y="113"/>
                    </a:lnTo>
                    <a:lnTo>
                      <a:pt x="227" y="680"/>
                    </a:lnTo>
                    <a:lnTo>
                      <a:pt x="0" y="680"/>
                    </a:lnTo>
                    <a:lnTo>
                      <a:pt x="0" y="907"/>
                    </a:lnTo>
                    <a:lnTo>
                      <a:pt x="0" y="1020"/>
                    </a:lnTo>
                    <a:close/>
                  </a:path>
                </a:pathLst>
              </a:custGeom>
              <a:solidFill>
                <a:srgbClr val="99CC00"/>
              </a:soli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260" name="Freeform 19">
                <a:extLst>
                  <a:ext uri="{FF2B5EF4-FFF2-40B4-BE49-F238E27FC236}">
                    <a16:creationId xmlns:a16="http://schemas.microsoft.com/office/drawing/2014/main" id="{BBE0F279-9420-48AE-9CFC-044BEC37E5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91" y="5166"/>
                <a:ext cx="907" cy="1134"/>
              </a:xfrm>
              <a:custGeom>
                <a:avLst/>
                <a:gdLst>
                  <a:gd name="T0" fmla="*/ 0 w 907"/>
                  <a:gd name="T1" fmla="*/ 1134 h 1134"/>
                  <a:gd name="T2" fmla="*/ 340 w 907"/>
                  <a:gd name="T3" fmla="*/ 1134 h 1134"/>
                  <a:gd name="T4" fmla="*/ 340 w 907"/>
                  <a:gd name="T5" fmla="*/ 907 h 1134"/>
                  <a:gd name="T6" fmla="*/ 794 w 907"/>
                  <a:gd name="T7" fmla="*/ 907 h 1134"/>
                  <a:gd name="T8" fmla="*/ 794 w 907"/>
                  <a:gd name="T9" fmla="*/ 794 h 1134"/>
                  <a:gd name="T10" fmla="*/ 907 w 907"/>
                  <a:gd name="T11" fmla="*/ 794 h 1134"/>
                  <a:gd name="T12" fmla="*/ 907 w 907"/>
                  <a:gd name="T13" fmla="*/ 113 h 1134"/>
                  <a:gd name="T14" fmla="*/ 567 w 907"/>
                  <a:gd name="T15" fmla="*/ 113 h 1134"/>
                  <a:gd name="T16" fmla="*/ 567 w 907"/>
                  <a:gd name="T17" fmla="*/ 0 h 1134"/>
                  <a:gd name="T18" fmla="*/ 340 w 907"/>
                  <a:gd name="T19" fmla="*/ 0 h 1134"/>
                  <a:gd name="T20" fmla="*/ 340 w 907"/>
                  <a:gd name="T21" fmla="*/ 340 h 1134"/>
                  <a:gd name="T22" fmla="*/ 227 w 907"/>
                  <a:gd name="T23" fmla="*/ 340 h 1134"/>
                  <a:gd name="T24" fmla="*/ 227 w 907"/>
                  <a:gd name="T25" fmla="*/ 454 h 1134"/>
                  <a:gd name="T26" fmla="*/ 113 w 907"/>
                  <a:gd name="T27" fmla="*/ 454 h 1134"/>
                  <a:gd name="T28" fmla="*/ 113 w 907"/>
                  <a:gd name="T29" fmla="*/ 907 h 1134"/>
                  <a:gd name="T30" fmla="*/ 0 w 907"/>
                  <a:gd name="T31" fmla="*/ 907 h 1134"/>
                  <a:gd name="T32" fmla="*/ 0 w 907"/>
                  <a:gd name="T33" fmla="*/ 1134 h 113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907" h="1134">
                    <a:moveTo>
                      <a:pt x="0" y="1134"/>
                    </a:moveTo>
                    <a:lnTo>
                      <a:pt x="340" y="1134"/>
                    </a:lnTo>
                    <a:lnTo>
                      <a:pt x="340" y="907"/>
                    </a:lnTo>
                    <a:lnTo>
                      <a:pt x="794" y="907"/>
                    </a:lnTo>
                    <a:lnTo>
                      <a:pt x="794" y="794"/>
                    </a:lnTo>
                    <a:lnTo>
                      <a:pt x="907" y="794"/>
                    </a:lnTo>
                    <a:lnTo>
                      <a:pt x="907" y="113"/>
                    </a:lnTo>
                    <a:lnTo>
                      <a:pt x="567" y="113"/>
                    </a:lnTo>
                    <a:lnTo>
                      <a:pt x="567" y="0"/>
                    </a:lnTo>
                    <a:lnTo>
                      <a:pt x="340" y="0"/>
                    </a:lnTo>
                    <a:lnTo>
                      <a:pt x="340" y="340"/>
                    </a:lnTo>
                    <a:lnTo>
                      <a:pt x="227" y="340"/>
                    </a:lnTo>
                    <a:lnTo>
                      <a:pt x="227" y="454"/>
                    </a:lnTo>
                    <a:lnTo>
                      <a:pt x="113" y="454"/>
                    </a:lnTo>
                    <a:lnTo>
                      <a:pt x="113" y="907"/>
                    </a:lnTo>
                    <a:lnTo>
                      <a:pt x="0" y="907"/>
                    </a:lnTo>
                    <a:lnTo>
                      <a:pt x="0" y="1134"/>
                    </a:lnTo>
                    <a:close/>
                  </a:path>
                </a:pathLst>
              </a:custGeom>
              <a:solidFill>
                <a:srgbClr val="99CC00"/>
              </a:soli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261" name="Freeform 20">
                <a:extLst>
                  <a:ext uri="{FF2B5EF4-FFF2-40B4-BE49-F238E27FC236}">
                    <a16:creationId xmlns:a16="http://schemas.microsoft.com/office/drawing/2014/main" id="{F53CC2AD-3817-4EBE-929F-218D888AB9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84" y="3578"/>
                <a:ext cx="1474" cy="1815"/>
              </a:xfrm>
              <a:custGeom>
                <a:avLst/>
                <a:gdLst>
                  <a:gd name="T0" fmla="*/ 567 w 1474"/>
                  <a:gd name="T1" fmla="*/ 0 h 1815"/>
                  <a:gd name="T2" fmla="*/ 907 w 1474"/>
                  <a:gd name="T3" fmla="*/ 0 h 1815"/>
                  <a:gd name="T4" fmla="*/ 907 w 1474"/>
                  <a:gd name="T5" fmla="*/ 114 h 1815"/>
                  <a:gd name="T6" fmla="*/ 1020 w 1474"/>
                  <a:gd name="T7" fmla="*/ 114 h 1815"/>
                  <a:gd name="T8" fmla="*/ 1020 w 1474"/>
                  <a:gd name="T9" fmla="*/ 227 h 1815"/>
                  <a:gd name="T10" fmla="*/ 1134 w 1474"/>
                  <a:gd name="T11" fmla="*/ 227 h 1815"/>
                  <a:gd name="T12" fmla="*/ 1134 w 1474"/>
                  <a:gd name="T13" fmla="*/ 681 h 1815"/>
                  <a:gd name="T14" fmla="*/ 1247 w 1474"/>
                  <a:gd name="T15" fmla="*/ 681 h 1815"/>
                  <a:gd name="T16" fmla="*/ 1247 w 1474"/>
                  <a:gd name="T17" fmla="*/ 794 h 1815"/>
                  <a:gd name="T18" fmla="*/ 1361 w 1474"/>
                  <a:gd name="T19" fmla="*/ 794 h 1815"/>
                  <a:gd name="T20" fmla="*/ 1361 w 1474"/>
                  <a:gd name="T21" fmla="*/ 1134 h 1815"/>
                  <a:gd name="T22" fmla="*/ 1474 w 1474"/>
                  <a:gd name="T23" fmla="*/ 1134 h 1815"/>
                  <a:gd name="T24" fmla="*/ 1474 w 1474"/>
                  <a:gd name="T25" fmla="*/ 1588 h 1815"/>
                  <a:gd name="T26" fmla="*/ 1247 w 1474"/>
                  <a:gd name="T27" fmla="*/ 1588 h 1815"/>
                  <a:gd name="T28" fmla="*/ 1247 w 1474"/>
                  <a:gd name="T29" fmla="*/ 1701 h 1815"/>
                  <a:gd name="T30" fmla="*/ 907 w 1474"/>
                  <a:gd name="T31" fmla="*/ 1701 h 1815"/>
                  <a:gd name="T32" fmla="*/ 907 w 1474"/>
                  <a:gd name="T33" fmla="*/ 1815 h 1815"/>
                  <a:gd name="T34" fmla="*/ 680 w 1474"/>
                  <a:gd name="T35" fmla="*/ 1815 h 1815"/>
                  <a:gd name="T36" fmla="*/ 680 w 1474"/>
                  <a:gd name="T37" fmla="*/ 1701 h 1815"/>
                  <a:gd name="T38" fmla="*/ 567 w 1474"/>
                  <a:gd name="T39" fmla="*/ 1701 h 1815"/>
                  <a:gd name="T40" fmla="*/ 567 w 1474"/>
                  <a:gd name="T41" fmla="*/ 1588 h 1815"/>
                  <a:gd name="T42" fmla="*/ 453 w 1474"/>
                  <a:gd name="T43" fmla="*/ 1588 h 1815"/>
                  <a:gd name="T44" fmla="*/ 453 w 1474"/>
                  <a:gd name="T45" fmla="*/ 1134 h 1815"/>
                  <a:gd name="T46" fmla="*/ 340 w 1474"/>
                  <a:gd name="T47" fmla="*/ 1134 h 1815"/>
                  <a:gd name="T48" fmla="*/ 340 w 1474"/>
                  <a:gd name="T49" fmla="*/ 908 h 1815"/>
                  <a:gd name="T50" fmla="*/ 0 w 1474"/>
                  <a:gd name="T51" fmla="*/ 908 h 1815"/>
                  <a:gd name="T52" fmla="*/ 0 w 1474"/>
                  <a:gd name="T53" fmla="*/ 681 h 1815"/>
                  <a:gd name="T54" fmla="*/ 227 w 1474"/>
                  <a:gd name="T55" fmla="*/ 681 h 1815"/>
                  <a:gd name="T56" fmla="*/ 227 w 1474"/>
                  <a:gd name="T57" fmla="*/ 114 h 1815"/>
                  <a:gd name="T58" fmla="*/ 567 w 1474"/>
                  <a:gd name="T59" fmla="*/ 114 h 1815"/>
                  <a:gd name="T60" fmla="*/ 567 w 1474"/>
                  <a:gd name="T61" fmla="*/ 0 h 1815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0" t="0" r="r" b="b"/>
                <a:pathLst>
                  <a:path w="1474" h="1815">
                    <a:moveTo>
                      <a:pt x="567" y="0"/>
                    </a:moveTo>
                    <a:lnTo>
                      <a:pt x="907" y="0"/>
                    </a:lnTo>
                    <a:lnTo>
                      <a:pt x="907" y="114"/>
                    </a:lnTo>
                    <a:lnTo>
                      <a:pt x="1020" y="114"/>
                    </a:lnTo>
                    <a:lnTo>
                      <a:pt x="1020" y="227"/>
                    </a:lnTo>
                    <a:lnTo>
                      <a:pt x="1134" y="227"/>
                    </a:lnTo>
                    <a:lnTo>
                      <a:pt x="1134" y="681"/>
                    </a:lnTo>
                    <a:lnTo>
                      <a:pt x="1247" y="681"/>
                    </a:lnTo>
                    <a:lnTo>
                      <a:pt x="1247" y="794"/>
                    </a:lnTo>
                    <a:lnTo>
                      <a:pt x="1361" y="794"/>
                    </a:lnTo>
                    <a:lnTo>
                      <a:pt x="1361" y="1134"/>
                    </a:lnTo>
                    <a:lnTo>
                      <a:pt x="1474" y="1134"/>
                    </a:lnTo>
                    <a:lnTo>
                      <a:pt x="1474" y="1588"/>
                    </a:lnTo>
                    <a:lnTo>
                      <a:pt x="1247" y="1588"/>
                    </a:lnTo>
                    <a:lnTo>
                      <a:pt x="1247" y="1701"/>
                    </a:lnTo>
                    <a:lnTo>
                      <a:pt x="907" y="1701"/>
                    </a:lnTo>
                    <a:lnTo>
                      <a:pt x="907" y="1815"/>
                    </a:lnTo>
                    <a:lnTo>
                      <a:pt x="680" y="1815"/>
                    </a:lnTo>
                    <a:lnTo>
                      <a:pt x="680" y="1701"/>
                    </a:lnTo>
                    <a:lnTo>
                      <a:pt x="567" y="1701"/>
                    </a:lnTo>
                    <a:lnTo>
                      <a:pt x="567" y="1588"/>
                    </a:lnTo>
                    <a:lnTo>
                      <a:pt x="453" y="1588"/>
                    </a:lnTo>
                    <a:lnTo>
                      <a:pt x="453" y="1134"/>
                    </a:lnTo>
                    <a:lnTo>
                      <a:pt x="340" y="1134"/>
                    </a:lnTo>
                    <a:lnTo>
                      <a:pt x="340" y="908"/>
                    </a:lnTo>
                    <a:lnTo>
                      <a:pt x="0" y="908"/>
                    </a:lnTo>
                    <a:lnTo>
                      <a:pt x="0" y="681"/>
                    </a:lnTo>
                    <a:lnTo>
                      <a:pt x="227" y="681"/>
                    </a:lnTo>
                    <a:lnTo>
                      <a:pt x="227" y="114"/>
                    </a:lnTo>
                    <a:lnTo>
                      <a:pt x="567" y="114"/>
                    </a:lnTo>
                    <a:lnTo>
                      <a:pt x="567" y="0"/>
                    </a:lnTo>
                    <a:close/>
                  </a:path>
                </a:pathLst>
              </a:custGeom>
              <a:solidFill>
                <a:srgbClr val="99CC00"/>
              </a:soli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262" name="Freeform 21">
                <a:extLst>
                  <a:ext uri="{FF2B5EF4-FFF2-40B4-BE49-F238E27FC236}">
                    <a16:creationId xmlns:a16="http://schemas.microsoft.com/office/drawing/2014/main" id="{04257C91-3E76-44EF-AB2E-E849DDEDCA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98" y="5053"/>
                <a:ext cx="567" cy="907"/>
              </a:xfrm>
              <a:custGeom>
                <a:avLst/>
                <a:gdLst>
                  <a:gd name="T0" fmla="*/ 454 w 567"/>
                  <a:gd name="T1" fmla="*/ 0 h 907"/>
                  <a:gd name="T2" fmla="*/ 114 w 567"/>
                  <a:gd name="T3" fmla="*/ 0 h 907"/>
                  <a:gd name="T4" fmla="*/ 114 w 567"/>
                  <a:gd name="T5" fmla="*/ 113 h 907"/>
                  <a:gd name="T6" fmla="*/ 0 w 567"/>
                  <a:gd name="T7" fmla="*/ 113 h 907"/>
                  <a:gd name="T8" fmla="*/ 0 w 567"/>
                  <a:gd name="T9" fmla="*/ 793 h 907"/>
                  <a:gd name="T10" fmla="*/ 114 w 567"/>
                  <a:gd name="T11" fmla="*/ 793 h 907"/>
                  <a:gd name="T12" fmla="*/ 114 w 567"/>
                  <a:gd name="T13" fmla="*/ 907 h 907"/>
                  <a:gd name="T14" fmla="*/ 227 w 567"/>
                  <a:gd name="T15" fmla="*/ 907 h 907"/>
                  <a:gd name="T16" fmla="*/ 227 w 567"/>
                  <a:gd name="T17" fmla="*/ 793 h 907"/>
                  <a:gd name="T18" fmla="*/ 454 w 567"/>
                  <a:gd name="T19" fmla="*/ 793 h 907"/>
                  <a:gd name="T20" fmla="*/ 454 w 567"/>
                  <a:gd name="T21" fmla="*/ 567 h 907"/>
                  <a:gd name="T22" fmla="*/ 567 w 567"/>
                  <a:gd name="T23" fmla="*/ 567 h 907"/>
                  <a:gd name="T24" fmla="*/ 567 w 567"/>
                  <a:gd name="T25" fmla="*/ 340 h 907"/>
                  <a:gd name="T26" fmla="*/ 454 w 567"/>
                  <a:gd name="T27" fmla="*/ 340 h 907"/>
                  <a:gd name="T28" fmla="*/ 454 w 567"/>
                  <a:gd name="T29" fmla="*/ 0 h 90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567" h="907">
                    <a:moveTo>
                      <a:pt x="454" y="0"/>
                    </a:moveTo>
                    <a:lnTo>
                      <a:pt x="114" y="0"/>
                    </a:lnTo>
                    <a:lnTo>
                      <a:pt x="114" y="113"/>
                    </a:lnTo>
                    <a:lnTo>
                      <a:pt x="0" y="113"/>
                    </a:lnTo>
                    <a:lnTo>
                      <a:pt x="0" y="793"/>
                    </a:lnTo>
                    <a:lnTo>
                      <a:pt x="114" y="793"/>
                    </a:lnTo>
                    <a:lnTo>
                      <a:pt x="114" y="907"/>
                    </a:lnTo>
                    <a:lnTo>
                      <a:pt x="227" y="907"/>
                    </a:lnTo>
                    <a:lnTo>
                      <a:pt x="227" y="793"/>
                    </a:lnTo>
                    <a:lnTo>
                      <a:pt x="454" y="793"/>
                    </a:lnTo>
                    <a:lnTo>
                      <a:pt x="454" y="567"/>
                    </a:lnTo>
                    <a:lnTo>
                      <a:pt x="567" y="567"/>
                    </a:lnTo>
                    <a:lnTo>
                      <a:pt x="567" y="340"/>
                    </a:lnTo>
                    <a:lnTo>
                      <a:pt x="454" y="340"/>
                    </a:lnTo>
                    <a:lnTo>
                      <a:pt x="454" y="0"/>
                    </a:lnTo>
                    <a:close/>
                  </a:path>
                </a:pathLst>
              </a:custGeom>
              <a:solidFill>
                <a:srgbClr val="99CC00"/>
              </a:soli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263" name="Freeform 22">
                <a:extLst>
                  <a:ext uri="{FF2B5EF4-FFF2-40B4-BE49-F238E27FC236}">
                    <a16:creationId xmlns:a16="http://schemas.microsoft.com/office/drawing/2014/main" id="{C2387530-D11A-4FB2-AF74-D0B8673F5C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38" y="4259"/>
                <a:ext cx="794" cy="1587"/>
              </a:xfrm>
              <a:custGeom>
                <a:avLst/>
                <a:gdLst>
                  <a:gd name="T0" fmla="*/ 681 w 794"/>
                  <a:gd name="T1" fmla="*/ 0 h 1587"/>
                  <a:gd name="T2" fmla="*/ 681 w 794"/>
                  <a:gd name="T3" fmla="*/ 567 h 1587"/>
                  <a:gd name="T4" fmla="*/ 794 w 794"/>
                  <a:gd name="T5" fmla="*/ 567 h 1587"/>
                  <a:gd name="T6" fmla="*/ 794 w 794"/>
                  <a:gd name="T7" fmla="*/ 794 h 1587"/>
                  <a:gd name="T8" fmla="*/ 681 w 794"/>
                  <a:gd name="T9" fmla="*/ 794 h 1587"/>
                  <a:gd name="T10" fmla="*/ 681 w 794"/>
                  <a:gd name="T11" fmla="*/ 907 h 1587"/>
                  <a:gd name="T12" fmla="*/ 567 w 794"/>
                  <a:gd name="T13" fmla="*/ 907 h 1587"/>
                  <a:gd name="T14" fmla="*/ 567 w 794"/>
                  <a:gd name="T15" fmla="*/ 1134 h 1587"/>
                  <a:gd name="T16" fmla="*/ 454 w 794"/>
                  <a:gd name="T17" fmla="*/ 1134 h 1587"/>
                  <a:gd name="T18" fmla="*/ 454 w 794"/>
                  <a:gd name="T19" fmla="*/ 1587 h 1587"/>
                  <a:gd name="T20" fmla="*/ 114 w 794"/>
                  <a:gd name="T21" fmla="*/ 1587 h 1587"/>
                  <a:gd name="T22" fmla="*/ 114 w 794"/>
                  <a:gd name="T23" fmla="*/ 1361 h 1587"/>
                  <a:gd name="T24" fmla="*/ 227 w 794"/>
                  <a:gd name="T25" fmla="*/ 1361 h 1587"/>
                  <a:gd name="T26" fmla="*/ 227 w 794"/>
                  <a:gd name="T27" fmla="*/ 1134 h 1587"/>
                  <a:gd name="T28" fmla="*/ 114 w 794"/>
                  <a:gd name="T29" fmla="*/ 1134 h 1587"/>
                  <a:gd name="T30" fmla="*/ 114 w 794"/>
                  <a:gd name="T31" fmla="*/ 567 h 1587"/>
                  <a:gd name="T32" fmla="*/ 0 w 794"/>
                  <a:gd name="T33" fmla="*/ 567 h 1587"/>
                  <a:gd name="T34" fmla="*/ 0 w 794"/>
                  <a:gd name="T35" fmla="*/ 340 h 1587"/>
                  <a:gd name="T36" fmla="*/ 114 w 794"/>
                  <a:gd name="T37" fmla="*/ 340 h 1587"/>
                  <a:gd name="T38" fmla="*/ 114 w 794"/>
                  <a:gd name="T39" fmla="*/ 113 h 1587"/>
                  <a:gd name="T40" fmla="*/ 227 w 794"/>
                  <a:gd name="T41" fmla="*/ 113 h 1587"/>
                  <a:gd name="T42" fmla="*/ 227 w 794"/>
                  <a:gd name="T43" fmla="*/ 227 h 1587"/>
                  <a:gd name="T44" fmla="*/ 341 w 794"/>
                  <a:gd name="T45" fmla="*/ 227 h 1587"/>
                  <a:gd name="T46" fmla="*/ 341 w 794"/>
                  <a:gd name="T47" fmla="*/ 340 h 1587"/>
                  <a:gd name="T48" fmla="*/ 454 w 794"/>
                  <a:gd name="T49" fmla="*/ 340 h 1587"/>
                  <a:gd name="T50" fmla="*/ 454 w 794"/>
                  <a:gd name="T51" fmla="*/ 113 h 1587"/>
                  <a:gd name="T52" fmla="*/ 567 w 794"/>
                  <a:gd name="T53" fmla="*/ 113 h 1587"/>
                  <a:gd name="T54" fmla="*/ 567 w 794"/>
                  <a:gd name="T55" fmla="*/ 0 h 1587"/>
                  <a:gd name="T56" fmla="*/ 681 w 794"/>
                  <a:gd name="T57" fmla="*/ 0 h 1587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794" h="1587">
                    <a:moveTo>
                      <a:pt x="681" y="0"/>
                    </a:moveTo>
                    <a:lnTo>
                      <a:pt x="681" y="567"/>
                    </a:lnTo>
                    <a:lnTo>
                      <a:pt x="794" y="567"/>
                    </a:lnTo>
                    <a:lnTo>
                      <a:pt x="794" y="794"/>
                    </a:lnTo>
                    <a:lnTo>
                      <a:pt x="681" y="794"/>
                    </a:lnTo>
                    <a:lnTo>
                      <a:pt x="681" y="907"/>
                    </a:lnTo>
                    <a:lnTo>
                      <a:pt x="567" y="907"/>
                    </a:lnTo>
                    <a:lnTo>
                      <a:pt x="567" y="1134"/>
                    </a:lnTo>
                    <a:lnTo>
                      <a:pt x="454" y="1134"/>
                    </a:lnTo>
                    <a:lnTo>
                      <a:pt x="454" y="1587"/>
                    </a:lnTo>
                    <a:lnTo>
                      <a:pt x="114" y="1587"/>
                    </a:lnTo>
                    <a:lnTo>
                      <a:pt x="114" y="1361"/>
                    </a:lnTo>
                    <a:lnTo>
                      <a:pt x="227" y="1361"/>
                    </a:lnTo>
                    <a:lnTo>
                      <a:pt x="227" y="1134"/>
                    </a:lnTo>
                    <a:lnTo>
                      <a:pt x="114" y="1134"/>
                    </a:lnTo>
                    <a:lnTo>
                      <a:pt x="114" y="567"/>
                    </a:lnTo>
                    <a:lnTo>
                      <a:pt x="0" y="567"/>
                    </a:lnTo>
                    <a:lnTo>
                      <a:pt x="0" y="340"/>
                    </a:lnTo>
                    <a:lnTo>
                      <a:pt x="114" y="340"/>
                    </a:lnTo>
                    <a:lnTo>
                      <a:pt x="114" y="113"/>
                    </a:lnTo>
                    <a:lnTo>
                      <a:pt x="227" y="113"/>
                    </a:lnTo>
                    <a:lnTo>
                      <a:pt x="227" y="227"/>
                    </a:lnTo>
                    <a:lnTo>
                      <a:pt x="341" y="227"/>
                    </a:lnTo>
                    <a:lnTo>
                      <a:pt x="341" y="340"/>
                    </a:lnTo>
                    <a:lnTo>
                      <a:pt x="454" y="340"/>
                    </a:lnTo>
                    <a:lnTo>
                      <a:pt x="454" y="113"/>
                    </a:lnTo>
                    <a:lnTo>
                      <a:pt x="567" y="113"/>
                    </a:lnTo>
                    <a:lnTo>
                      <a:pt x="567" y="0"/>
                    </a:lnTo>
                    <a:lnTo>
                      <a:pt x="681" y="0"/>
                    </a:lnTo>
                    <a:close/>
                  </a:path>
                </a:pathLst>
              </a:custGeom>
              <a:solidFill>
                <a:srgbClr val="99CC00"/>
              </a:soli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264" name="Freeform 23">
                <a:extLst>
                  <a:ext uri="{FF2B5EF4-FFF2-40B4-BE49-F238E27FC236}">
                    <a16:creationId xmlns:a16="http://schemas.microsoft.com/office/drawing/2014/main" id="{570D6F8C-1C36-49F1-9323-68D363866A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91" y="3011"/>
                <a:ext cx="1021" cy="1134"/>
              </a:xfrm>
              <a:custGeom>
                <a:avLst/>
                <a:gdLst>
                  <a:gd name="T0" fmla="*/ 113 w 1021"/>
                  <a:gd name="T1" fmla="*/ 567 h 1134"/>
                  <a:gd name="T2" fmla="*/ 340 w 1021"/>
                  <a:gd name="T3" fmla="*/ 567 h 1134"/>
                  <a:gd name="T4" fmla="*/ 340 w 1021"/>
                  <a:gd name="T5" fmla="*/ 114 h 1134"/>
                  <a:gd name="T6" fmla="*/ 454 w 1021"/>
                  <a:gd name="T7" fmla="*/ 114 h 1134"/>
                  <a:gd name="T8" fmla="*/ 454 w 1021"/>
                  <a:gd name="T9" fmla="*/ 0 h 1134"/>
                  <a:gd name="T10" fmla="*/ 567 w 1021"/>
                  <a:gd name="T11" fmla="*/ 0 h 1134"/>
                  <a:gd name="T12" fmla="*/ 567 w 1021"/>
                  <a:gd name="T13" fmla="*/ 114 h 1134"/>
                  <a:gd name="T14" fmla="*/ 680 w 1021"/>
                  <a:gd name="T15" fmla="*/ 114 h 1134"/>
                  <a:gd name="T16" fmla="*/ 680 w 1021"/>
                  <a:gd name="T17" fmla="*/ 227 h 1134"/>
                  <a:gd name="T18" fmla="*/ 1021 w 1021"/>
                  <a:gd name="T19" fmla="*/ 227 h 1134"/>
                  <a:gd name="T20" fmla="*/ 1021 w 1021"/>
                  <a:gd name="T21" fmla="*/ 454 h 1134"/>
                  <a:gd name="T22" fmla="*/ 907 w 1021"/>
                  <a:gd name="T23" fmla="*/ 454 h 1134"/>
                  <a:gd name="T24" fmla="*/ 907 w 1021"/>
                  <a:gd name="T25" fmla="*/ 681 h 1134"/>
                  <a:gd name="T26" fmla="*/ 794 w 1021"/>
                  <a:gd name="T27" fmla="*/ 681 h 1134"/>
                  <a:gd name="T28" fmla="*/ 794 w 1021"/>
                  <a:gd name="T29" fmla="*/ 908 h 1134"/>
                  <a:gd name="T30" fmla="*/ 680 w 1021"/>
                  <a:gd name="T31" fmla="*/ 908 h 1134"/>
                  <a:gd name="T32" fmla="*/ 680 w 1021"/>
                  <a:gd name="T33" fmla="*/ 1021 h 1134"/>
                  <a:gd name="T34" fmla="*/ 567 w 1021"/>
                  <a:gd name="T35" fmla="*/ 1021 h 1134"/>
                  <a:gd name="T36" fmla="*/ 567 w 1021"/>
                  <a:gd name="T37" fmla="*/ 908 h 1134"/>
                  <a:gd name="T38" fmla="*/ 340 w 1021"/>
                  <a:gd name="T39" fmla="*/ 908 h 1134"/>
                  <a:gd name="T40" fmla="*/ 340 w 1021"/>
                  <a:gd name="T41" fmla="*/ 1134 h 1134"/>
                  <a:gd name="T42" fmla="*/ 227 w 1021"/>
                  <a:gd name="T43" fmla="*/ 1134 h 1134"/>
                  <a:gd name="T44" fmla="*/ 227 w 1021"/>
                  <a:gd name="T45" fmla="*/ 794 h 1134"/>
                  <a:gd name="T46" fmla="*/ 113 w 1021"/>
                  <a:gd name="T47" fmla="*/ 794 h 1134"/>
                  <a:gd name="T48" fmla="*/ 113 w 1021"/>
                  <a:gd name="T49" fmla="*/ 681 h 1134"/>
                  <a:gd name="T50" fmla="*/ 0 w 1021"/>
                  <a:gd name="T51" fmla="*/ 681 h 1134"/>
                  <a:gd name="T52" fmla="*/ 0 w 1021"/>
                  <a:gd name="T53" fmla="*/ 567 h 1134"/>
                  <a:gd name="T54" fmla="*/ 113 w 1021"/>
                  <a:gd name="T55" fmla="*/ 567 h 1134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1021" h="1134">
                    <a:moveTo>
                      <a:pt x="113" y="567"/>
                    </a:moveTo>
                    <a:lnTo>
                      <a:pt x="340" y="567"/>
                    </a:lnTo>
                    <a:lnTo>
                      <a:pt x="340" y="114"/>
                    </a:lnTo>
                    <a:lnTo>
                      <a:pt x="454" y="114"/>
                    </a:lnTo>
                    <a:lnTo>
                      <a:pt x="454" y="0"/>
                    </a:lnTo>
                    <a:lnTo>
                      <a:pt x="567" y="0"/>
                    </a:lnTo>
                    <a:lnTo>
                      <a:pt x="567" y="114"/>
                    </a:lnTo>
                    <a:lnTo>
                      <a:pt x="680" y="114"/>
                    </a:lnTo>
                    <a:lnTo>
                      <a:pt x="680" y="227"/>
                    </a:lnTo>
                    <a:lnTo>
                      <a:pt x="1021" y="227"/>
                    </a:lnTo>
                    <a:lnTo>
                      <a:pt x="1021" y="454"/>
                    </a:lnTo>
                    <a:lnTo>
                      <a:pt x="907" y="454"/>
                    </a:lnTo>
                    <a:lnTo>
                      <a:pt x="907" y="681"/>
                    </a:lnTo>
                    <a:lnTo>
                      <a:pt x="794" y="681"/>
                    </a:lnTo>
                    <a:lnTo>
                      <a:pt x="794" y="908"/>
                    </a:lnTo>
                    <a:lnTo>
                      <a:pt x="680" y="908"/>
                    </a:lnTo>
                    <a:lnTo>
                      <a:pt x="680" y="1021"/>
                    </a:lnTo>
                    <a:lnTo>
                      <a:pt x="567" y="1021"/>
                    </a:lnTo>
                    <a:lnTo>
                      <a:pt x="567" y="908"/>
                    </a:lnTo>
                    <a:lnTo>
                      <a:pt x="340" y="908"/>
                    </a:lnTo>
                    <a:lnTo>
                      <a:pt x="340" y="1134"/>
                    </a:lnTo>
                    <a:lnTo>
                      <a:pt x="227" y="1134"/>
                    </a:lnTo>
                    <a:lnTo>
                      <a:pt x="227" y="794"/>
                    </a:lnTo>
                    <a:lnTo>
                      <a:pt x="113" y="794"/>
                    </a:lnTo>
                    <a:lnTo>
                      <a:pt x="113" y="681"/>
                    </a:lnTo>
                    <a:lnTo>
                      <a:pt x="0" y="681"/>
                    </a:lnTo>
                    <a:lnTo>
                      <a:pt x="0" y="567"/>
                    </a:lnTo>
                    <a:lnTo>
                      <a:pt x="113" y="567"/>
                    </a:lnTo>
                    <a:close/>
                  </a:path>
                </a:pathLst>
              </a:custGeom>
              <a:solidFill>
                <a:srgbClr val="99CC00"/>
              </a:soli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265" name="Freeform 24">
                <a:extLst>
                  <a:ext uri="{FF2B5EF4-FFF2-40B4-BE49-F238E27FC236}">
                    <a16:creationId xmlns:a16="http://schemas.microsoft.com/office/drawing/2014/main" id="{9CFBC3E6-55B1-486B-B9F3-872827CD34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85" y="3465"/>
                <a:ext cx="1134" cy="1134"/>
              </a:xfrm>
              <a:custGeom>
                <a:avLst/>
                <a:gdLst>
                  <a:gd name="T0" fmla="*/ 1020 w 1134"/>
                  <a:gd name="T1" fmla="*/ 454 h 1134"/>
                  <a:gd name="T2" fmla="*/ 680 w 1134"/>
                  <a:gd name="T3" fmla="*/ 454 h 1134"/>
                  <a:gd name="T4" fmla="*/ 680 w 1134"/>
                  <a:gd name="T5" fmla="*/ 113 h 1134"/>
                  <a:gd name="T6" fmla="*/ 340 w 1134"/>
                  <a:gd name="T7" fmla="*/ 113 h 1134"/>
                  <a:gd name="T8" fmla="*/ 340 w 1134"/>
                  <a:gd name="T9" fmla="*/ 0 h 1134"/>
                  <a:gd name="T10" fmla="*/ 113 w 1134"/>
                  <a:gd name="T11" fmla="*/ 0 h 1134"/>
                  <a:gd name="T12" fmla="*/ 113 w 1134"/>
                  <a:gd name="T13" fmla="*/ 227 h 1134"/>
                  <a:gd name="T14" fmla="*/ 0 w 1134"/>
                  <a:gd name="T15" fmla="*/ 227 h 1134"/>
                  <a:gd name="T16" fmla="*/ 0 w 1134"/>
                  <a:gd name="T17" fmla="*/ 567 h 1134"/>
                  <a:gd name="T18" fmla="*/ 113 w 1134"/>
                  <a:gd name="T19" fmla="*/ 567 h 1134"/>
                  <a:gd name="T20" fmla="*/ 113 w 1134"/>
                  <a:gd name="T21" fmla="*/ 794 h 1134"/>
                  <a:gd name="T22" fmla="*/ 227 w 1134"/>
                  <a:gd name="T23" fmla="*/ 794 h 1134"/>
                  <a:gd name="T24" fmla="*/ 227 w 1134"/>
                  <a:gd name="T25" fmla="*/ 907 h 1134"/>
                  <a:gd name="T26" fmla="*/ 340 w 1134"/>
                  <a:gd name="T27" fmla="*/ 907 h 1134"/>
                  <a:gd name="T28" fmla="*/ 340 w 1134"/>
                  <a:gd name="T29" fmla="*/ 794 h 1134"/>
                  <a:gd name="T30" fmla="*/ 567 w 1134"/>
                  <a:gd name="T31" fmla="*/ 794 h 1134"/>
                  <a:gd name="T32" fmla="*/ 567 w 1134"/>
                  <a:gd name="T33" fmla="*/ 907 h 1134"/>
                  <a:gd name="T34" fmla="*/ 680 w 1134"/>
                  <a:gd name="T35" fmla="*/ 907 h 1134"/>
                  <a:gd name="T36" fmla="*/ 680 w 1134"/>
                  <a:gd name="T37" fmla="*/ 1021 h 1134"/>
                  <a:gd name="T38" fmla="*/ 794 w 1134"/>
                  <a:gd name="T39" fmla="*/ 1021 h 1134"/>
                  <a:gd name="T40" fmla="*/ 794 w 1134"/>
                  <a:gd name="T41" fmla="*/ 1134 h 1134"/>
                  <a:gd name="T42" fmla="*/ 907 w 1134"/>
                  <a:gd name="T43" fmla="*/ 1134 h 1134"/>
                  <a:gd name="T44" fmla="*/ 907 w 1134"/>
                  <a:gd name="T45" fmla="*/ 907 h 1134"/>
                  <a:gd name="T46" fmla="*/ 1020 w 1134"/>
                  <a:gd name="T47" fmla="*/ 907 h 1134"/>
                  <a:gd name="T48" fmla="*/ 1020 w 1134"/>
                  <a:gd name="T49" fmla="*/ 794 h 1134"/>
                  <a:gd name="T50" fmla="*/ 1134 w 1134"/>
                  <a:gd name="T51" fmla="*/ 794 h 1134"/>
                  <a:gd name="T52" fmla="*/ 1134 w 1134"/>
                  <a:gd name="T53" fmla="*/ 567 h 1134"/>
                  <a:gd name="T54" fmla="*/ 1020 w 1134"/>
                  <a:gd name="T55" fmla="*/ 567 h 1134"/>
                  <a:gd name="T56" fmla="*/ 1020 w 1134"/>
                  <a:gd name="T57" fmla="*/ 454 h 113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1134" h="1134">
                    <a:moveTo>
                      <a:pt x="1020" y="454"/>
                    </a:moveTo>
                    <a:lnTo>
                      <a:pt x="680" y="454"/>
                    </a:lnTo>
                    <a:lnTo>
                      <a:pt x="680" y="113"/>
                    </a:lnTo>
                    <a:lnTo>
                      <a:pt x="340" y="113"/>
                    </a:lnTo>
                    <a:lnTo>
                      <a:pt x="340" y="0"/>
                    </a:lnTo>
                    <a:lnTo>
                      <a:pt x="113" y="0"/>
                    </a:lnTo>
                    <a:lnTo>
                      <a:pt x="113" y="227"/>
                    </a:lnTo>
                    <a:lnTo>
                      <a:pt x="0" y="227"/>
                    </a:lnTo>
                    <a:lnTo>
                      <a:pt x="0" y="567"/>
                    </a:lnTo>
                    <a:lnTo>
                      <a:pt x="113" y="567"/>
                    </a:lnTo>
                    <a:lnTo>
                      <a:pt x="113" y="794"/>
                    </a:lnTo>
                    <a:lnTo>
                      <a:pt x="227" y="794"/>
                    </a:lnTo>
                    <a:lnTo>
                      <a:pt x="227" y="907"/>
                    </a:lnTo>
                    <a:lnTo>
                      <a:pt x="340" y="907"/>
                    </a:lnTo>
                    <a:lnTo>
                      <a:pt x="340" y="794"/>
                    </a:lnTo>
                    <a:lnTo>
                      <a:pt x="567" y="794"/>
                    </a:lnTo>
                    <a:lnTo>
                      <a:pt x="567" y="907"/>
                    </a:lnTo>
                    <a:lnTo>
                      <a:pt x="680" y="907"/>
                    </a:lnTo>
                    <a:lnTo>
                      <a:pt x="680" y="1021"/>
                    </a:lnTo>
                    <a:lnTo>
                      <a:pt x="794" y="1021"/>
                    </a:lnTo>
                    <a:lnTo>
                      <a:pt x="794" y="1134"/>
                    </a:lnTo>
                    <a:lnTo>
                      <a:pt x="907" y="1134"/>
                    </a:lnTo>
                    <a:lnTo>
                      <a:pt x="907" y="907"/>
                    </a:lnTo>
                    <a:lnTo>
                      <a:pt x="1020" y="907"/>
                    </a:lnTo>
                    <a:lnTo>
                      <a:pt x="1020" y="794"/>
                    </a:lnTo>
                    <a:lnTo>
                      <a:pt x="1134" y="794"/>
                    </a:lnTo>
                    <a:lnTo>
                      <a:pt x="1134" y="567"/>
                    </a:lnTo>
                    <a:lnTo>
                      <a:pt x="1020" y="567"/>
                    </a:lnTo>
                    <a:lnTo>
                      <a:pt x="1020" y="454"/>
                    </a:lnTo>
                    <a:close/>
                  </a:path>
                </a:pathLst>
              </a:custGeom>
              <a:solidFill>
                <a:srgbClr val="99CC00"/>
              </a:soli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266" name="Freeform 25">
                <a:extLst>
                  <a:ext uri="{FF2B5EF4-FFF2-40B4-BE49-F238E27FC236}">
                    <a16:creationId xmlns:a16="http://schemas.microsoft.com/office/drawing/2014/main" id="{F576F13B-17C8-4AF2-AFB5-3097A0A5DF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85" y="2785"/>
                <a:ext cx="1361" cy="1134"/>
              </a:xfrm>
              <a:custGeom>
                <a:avLst/>
                <a:gdLst>
                  <a:gd name="T0" fmla="*/ 1020 w 1361"/>
                  <a:gd name="T1" fmla="*/ 1134 h 1134"/>
                  <a:gd name="T2" fmla="*/ 680 w 1361"/>
                  <a:gd name="T3" fmla="*/ 1134 h 1134"/>
                  <a:gd name="T4" fmla="*/ 680 w 1361"/>
                  <a:gd name="T5" fmla="*/ 793 h 1134"/>
                  <a:gd name="T6" fmla="*/ 340 w 1361"/>
                  <a:gd name="T7" fmla="*/ 793 h 1134"/>
                  <a:gd name="T8" fmla="*/ 340 w 1361"/>
                  <a:gd name="T9" fmla="*/ 680 h 1134"/>
                  <a:gd name="T10" fmla="*/ 227 w 1361"/>
                  <a:gd name="T11" fmla="*/ 680 h 1134"/>
                  <a:gd name="T12" fmla="*/ 227 w 1361"/>
                  <a:gd name="T13" fmla="*/ 453 h 1134"/>
                  <a:gd name="T14" fmla="*/ 0 w 1361"/>
                  <a:gd name="T15" fmla="*/ 453 h 1134"/>
                  <a:gd name="T16" fmla="*/ 0 w 1361"/>
                  <a:gd name="T17" fmla="*/ 340 h 1134"/>
                  <a:gd name="T18" fmla="*/ 227 w 1361"/>
                  <a:gd name="T19" fmla="*/ 340 h 1134"/>
                  <a:gd name="T20" fmla="*/ 227 w 1361"/>
                  <a:gd name="T21" fmla="*/ 226 h 1134"/>
                  <a:gd name="T22" fmla="*/ 340 w 1361"/>
                  <a:gd name="T23" fmla="*/ 226 h 1134"/>
                  <a:gd name="T24" fmla="*/ 340 w 1361"/>
                  <a:gd name="T25" fmla="*/ 340 h 1134"/>
                  <a:gd name="T26" fmla="*/ 567 w 1361"/>
                  <a:gd name="T27" fmla="*/ 340 h 1134"/>
                  <a:gd name="T28" fmla="*/ 567 w 1361"/>
                  <a:gd name="T29" fmla="*/ 226 h 1134"/>
                  <a:gd name="T30" fmla="*/ 680 w 1361"/>
                  <a:gd name="T31" fmla="*/ 226 h 1134"/>
                  <a:gd name="T32" fmla="*/ 680 w 1361"/>
                  <a:gd name="T33" fmla="*/ 113 h 1134"/>
                  <a:gd name="T34" fmla="*/ 794 w 1361"/>
                  <a:gd name="T35" fmla="*/ 113 h 1134"/>
                  <a:gd name="T36" fmla="*/ 794 w 1361"/>
                  <a:gd name="T37" fmla="*/ 0 h 1134"/>
                  <a:gd name="T38" fmla="*/ 1020 w 1361"/>
                  <a:gd name="T39" fmla="*/ 0 h 1134"/>
                  <a:gd name="T40" fmla="*/ 1020 w 1361"/>
                  <a:gd name="T41" fmla="*/ 226 h 1134"/>
                  <a:gd name="T42" fmla="*/ 1134 w 1361"/>
                  <a:gd name="T43" fmla="*/ 226 h 1134"/>
                  <a:gd name="T44" fmla="*/ 1134 w 1361"/>
                  <a:gd name="T45" fmla="*/ 453 h 1134"/>
                  <a:gd name="T46" fmla="*/ 1247 w 1361"/>
                  <a:gd name="T47" fmla="*/ 453 h 1134"/>
                  <a:gd name="T48" fmla="*/ 1247 w 1361"/>
                  <a:gd name="T49" fmla="*/ 680 h 1134"/>
                  <a:gd name="T50" fmla="*/ 1361 w 1361"/>
                  <a:gd name="T51" fmla="*/ 680 h 1134"/>
                  <a:gd name="T52" fmla="*/ 1361 w 1361"/>
                  <a:gd name="T53" fmla="*/ 907 h 1134"/>
                  <a:gd name="T54" fmla="*/ 1247 w 1361"/>
                  <a:gd name="T55" fmla="*/ 907 h 1134"/>
                  <a:gd name="T56" fmla="*/ 1247 w 1361"/>
                  <a:gd name="T57" fmla="*/ 1020 h 1134"/>
                  <a:gd name="T58" fmla="*/ 1020 w 1361"/>
                  <a:gd name="T59" fmla="*/ 1020 h 1134"/>
                  <a:gd name="T60" fmla="*/ 1020 w 1361"/>
                  <a:gd name="T61" fmla="*/ 1134 h 1134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0" t="0" r="r" b="b"/>
                <a:pathLst>
                  <a:path w="1361" h="1134">
                    <a:moveTo>
                      <a:pt x="1020" y="1134"/>
                    </a:moveTo>
                    <a:lnTo>
                      <a:pt x="680" y="1134"/>
                    </a:lnTo>
                    <a:lnTo>
                      <a:pt x="680" y="793"/>
                    </a:lnTo>
                    <a:lnTo>
                      <a:pt x="340" y="793"/>
                    </a:lnTo>
                    <a:lnTo>
                      <a:pt x="340" y="680"/>
                    </a:lnTo>
                    <a:lnTo>
                      <a:pt x="227" y="680"/>
                    </a:lnTo>
                    <a:lnTo>
                      <a:pt x="227" y="453"/>
                    </a:lnTo>
                    <a:lnTo>
                      <a:pt x="0" y="453"/>
                    </a:lnTo>
                    <a:lnTo>
                      <a:pt x="0" y="340"/>
                    </a:lnTo>
                    <a:lnTo>
                      <a:pt x="227" y="340"/>
                    </a:lnTo>
                    <a:lnTo>
                      <a:pt x="227" y="226"/>
                    </a:lnTo>
                    <a:lnTo>
                      <a:pt x="340" y="226"/>
                    </a:lnTo>
                    <a:lnTo>
                      <a:pt x="340" y="340"/>
                    </a:lnTo>
                    <a:lnTo>
                      <a:pt x="567" y="340"/>
                    </a:lnTo>
                    <a:lnTo>
                      <a:pt x="567" y="226"/>
                    </a:lnTo>
                    <a:lnTo>
                      <a:pt x="680" y="226"/>
                    </a:lnTo>
                    <a:lnTo>
                      <a:pt x="680" y="113"/>
                    </a:lnTo>
                    <a:lnTo>
                      <a:pt x="794" y="113"/>
                    </a:lnTo>
                    <a:lnTo>
                      <a:pt x="794" y="0"/>
                    </a:lnTo>
                    <a:lnTo>
                      <a:pt x="1020" y="0"/>
                    </a:lnTo>
                    <a:lnTo>
                      <a:pt x="1020" y="226"/>
                    </a:lnTo>
                    <a:lnTo>
                      <a:pt x="1134" y="226"/>
                    </a:lnTo>
                    <a:lnTo>
                      <a:pt x="1134" y="453"/>
                    </a:lnTo>
                    <a:lnTo>
                      <a:pt x="1247" y="453"/>
                    </a:lnTo>
                    <a:lnTo>
                      <a:pt x="1247" y="680"/>
                    </a:lnTo>
                    <a:lnTo>
                      <a:pt x="1361" y="680"/>
                    </a:lnTo>
                    <a:lnTo>
                      <a:pt x="1361" y="907"/>
                    </a:lnTo>
                    <a:lnTo>
                      <a:pt x="1247" y="907"/>
                    </a:lnTo>
                    <a:lnTo>
                      <a:pt x="1247" y="1020"/>
                    </a:lnTo>
                    <a:lnTo>
                      <a:pt x="1020" y="1020"/>
                    </a:lnTo>
                    <a:lnTo>
                      <a:pt x="1020" y="1134"/>
                    </a:lnTo>
                    <a:close/>
                  </a:path>
                </a:pathLst>
              </a:custGeom>
              <a:solidFill>
                <a:srgbClr val="99CC00"/>
              </a:soli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267" name="Freeform 26">
                <a:extLst>
                  <a:ext uri="{FF2B5EF4-FFF2-40B4-BE49-F238E27FC236}">
                    <a16:creationId xmlns:a16="http://schemas.microsoft.com/office/drawing/2014/main" id="{1066C633-981E-4619-9209-DDBB6A31FC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70" y="2331"/>
                <a:ext cx="1134" cy="1247"/>
              </a:xfrm>
              <a:custGeom>
                <a:avLst/>
                <a:gdLst>
                  <a:gd name="T0" fmla="*/ 227 w 1134"/>
                  <a:gd name="T1" fmla="*/ 0 h 1247"/>
                  <a:gd name="T2" fmla="*/ 454 w 1134"/>
                  <a:gd name="T3" fmla="*/ 0 h 1247"/>
                  <a:gd name="T4" fmla="*/ 454 w 1134"/>
                  <a:gd name="T5" fmla="*/ 227 h 1247"/>
                  <a:gd name="T6" fmla="*/ 567 w 1134"/>
                  <a:gd name="T7" fmla="*/ 227 h 1247"/>
                  <a:gd name="T8" fmla="*/ 567 w 1134"/>
                  <a:gd name="T9" fmla="*/ 454 h 1247"/>
                  <a:gd name="T10" fmla="*/ 794 w 1134"/>
                  <a:gd name="T11" fmla="*/ 454 h 1247"/>
                  <a:gd name="T12" fmla="*/ 794 w 1134"/>
                  <a:gd name="T13" fmla="*/ 680 h 1247"/>
                  <a:gd name="T14" fmla="*/ 794 w 1134"/>
                  <a:gd name="T15" fmla="*/ 907 h 1247"/>
                  <a:gd name="T16" fmla="*/ 1021 w 1134"/>
                  <a:gd name="T17" fmla="*/ 907 h 1247"/>
                  <a:gd name="T18" fmla="*/ 1021 w 1134"/>
                  <a:gd name="T19" fmla="*/ 1134 h 1247"/>
                  <a:gd name="T20" fmla="*/ 1134 w 1134"/>
                  <a:gd name="T21" fmla="*/ 1134 h 1247"/>
                  <a:gd name="T22" fmla="*/ 1134 w 1134"/>
                  <a:gd name="T23" fmla="*/ 1247 h 1247"/>
                  <a:gd name="T24" fmla="*/ 567 w 1134"/>
                  <a:gd name="T25" fmla="*/ 1247 h 1247"/>
                  <a:gd name="T26" fmla="*/ 567 w 1134"/>
                  <a:gd name="T27" fmla="*/ 1134 h 1247"/>
                  <a:gd name="T28" fmla="*/ 341 w 1134"/>
                  <a:gd name="T29" fmla="*/ 1134 h 1247"/>
                  <a:gd name="T30" fmla="*/ 341 w 1134"/>
                  <a:gd name="T31" fmla="*/ 1021 h 1247"/>
                  <a:gd name="T32" fmla="*/ 227 w 1134"/>
                  <a:gd name="T33" fmla="*/ 1021 h 1247"/>
                  <a:gd name="T34" fmla="*/ 227 w 1134"/>
                  <a:gd name="T35" fmla="*/ 907 h 1247"/>
                  <a:gd name="T36" fmla="*/ 0 w 1134"/>
                  <a:gd name="T37" fmla="*/ 907 h 1247"/>
                  <a:gd name="T38" fmla="*/ 0 w 1134"/>
                  <a:gd name="T39" fmla="*/ 454 h 1247"/>
                  <a:gd name="T40" fmla="*/ 227 w 1134"/>
                  <a:gd name="T41" fmla="*/ 454 h 1247"/>
                  <a:gd name="T42" fmla="*/ 227 w 1134"/>
                  <a:gd name="T43" fmla="*/ 0 h 1247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1134" h="1247">
                    <a:moveTo>
                      <a:pt x="227" y="0"/>
                    </a:moveTo>
                    <a:lnTo>
                      <a:pt x="454" y="0"/>
                    </a:lnTo>
                    <a:lnTo>
                      <a:pt x="454" y="227"/>
                    </a:lnTo>
                    <a:lnTo>
                      <a:pt x="567" y="227"/>
                    </a:lnTo>
                    <a:lnTo>
                      <a:pt x="567" y="454"/>
                    </a:lnTo>
                    <a:lnTo>
                      <a:pt x="794" y="454"/>
                    </a:lnTo>
                    <a:lnTo>
                      <a:pt x="794" y="680"/>
                    </a:lnTo>
                    <a:lnTo>
                      <a:pt x="794" y="907"/>
                    </a:lnTo>
                    <a:lnTo>
                      <a:pt x="1021" y="907"/>
                    </a:lnTo>
                    <a:lnTo>
                      <a:pt x="1021" y="1134"/>
                    </a:lnTo>
                    <a:lnTo>
                      <a:pt x="1134" y="1134"/>
                    </a:lnTo>
                    <a:lnTo>
                      <a:pt x="1134" y="1247"/>
                    </a:lnTo>
                    <a:lnTo>
                      <a:pt x="567" y="1247"/>
                    </a:lnTo>
                    <a:lnTo>
                      <a:pt x="567" y="1134"/>
                    </a:lnTo>
                    <a:lnTo>
                      <a:pt x="341" y="1134"/>
                    </a:lnTo>
                    <a:lnTo>
                      <a:pt x="341" y="1021"/>
                    </a:lnTo>
                    <a:lnTo>
                      <a:pt x="227" y="1021"/>
                    </a:lnTo>
                    <a:lnTo>
                      <a:pt x="227" y="907"/>
                    </a:lnTo>
                    <a:lnTo>
                      <a:pt x="0" y="907"/>
                    </a:lnTo>
                    <a:lnTo>
                      <a:pt x="0" y="454"/>
                    </a:lnTo>
                    <a:lnTo>
                      <a:pt x="227" y="454"/>
                    </a:lnTo>
                    <a:lnTo>
                      <a:pt x="227" y="0"/>
                    </a:lnTo>
                    <a:close/>
                  </a:path>
                </a:pathLst>
              </a:custGeom>
              <a:solidFill>
                <a:srgbClr val="99CC00"/>
              </a:soli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268" name="Freeform 27">
                <a:extLst>
                  <a:ext uri="{FF2B5EF4-FFF2-40B4-BE49-F238E27FC236}">
                    <a16:creationId xmlns:a16="http://schemas.microsoft.com/office/drawing/2014/main" id="{1E730A1B-923A-48C9-9364-E4422560DE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1" y="2104"/>
                <a:ext cx="1134" cy="1474"/>
              </a:xfrm>
              <a:custGeom>
                <a:avLst/>
                <a:gdLst>
                  <a:gd name="T0" fmla="*/ 1134 w 1134"/>
                  <a:gd name="T1" fmla="*/ 794 h 1474"/>
                  <a:gd name="T2" fmla="*/ 1134 w 1134"/>
                  <a:gd name="T3" fmla="*/ 1021 h 1474"/>
                  <a:gd name="T4" fmla="*/ 1020 w 1134"/>
                  <a:gd name="T5" fmla="*/ 1021 h 1474"/>
                  <a:gd name="T6" fmla="*/ 1020 w 1134"/>
                  <a:gd name="T7" fmla="*/ 1474 h 1474"/>
                  <a:gd name="T8" fmla="*/ 793 w 1134"/>
                  <a:gd name="T9" fmla="*/ 1474 h 1474"/>
                  <a:gd name="T10" fmla="*/ 793 w 1134"/>
                  <a:gd name="T11" fmla="*/ 1361 h 1474"/>
                  <a:gd name="T12" fmla="*/ 680 w 1134"/>
                  <a:gd name="T13" fmla="*/ 1361 h 1474"/>
                  <a:gd name="T14" fmla="*/ 680 w 1134"/>
                  <a:gd name="T15" fmla="*/ 1134 h 1474"/>
                  <a:gd name="T16" fmla="*/ 453 w 1134"/>
                  <a:gd name="T17" fmla="*/ 1134 h 1474"/>
                  <a:gd name="T18" fmla="*/ 453 w 1134"/>
                  <a:gd name="T19" fmla="*/ 681 h 1474"/>
                  <a:gd name="T20" fmla="*/ 340 w 1134"/>
                  <a:gd name="T21" fmla="*/ 681 h 1474"/>
                  <a:gd name="T22" fmla="*/ 226 w 1134"/>
                  <a:gd name="T23" fmla="*/ 681 h 1474"/>
                  <a:gd name="T24" fmla="*/ 226 w 1134"/>
                  <a:gd name="T25" fmla="*/ 454 h 1474"/>
                  <a:gd name="T26" fmla="*/ 113 w 1134"/>
                  <a:gd name="T27" fmla="*/ 454 h 1474"/>
                  <a:gd name="T28" fmla="*/ 113 w 1134"/>
                  <a:gd name="T29" fmla="*/ 227 h 1474"/>
                  <a:gd name="T30" fmla="*/ 0 w 1134"/>
                  <a:gd name="T31" fmla="*/ 227 h 1474"/>
                  <a:gd name="T32" fmla="*/ 0 w 1134"/>
                  <a:gd name="T33" fmla="*/ 114 h 1474"/>
                  <a:gd name="T34" fmla="*/ 226 w 1134"/>
                  <a:gd name="T35" fmla="*/ 114 h 1474"/>
                  <a:gd name="T36" fmla="*/ 226 w 1134"/>
                  <a:gd name="T37" fmla="*/ 0 h 1474"/>
                  <a:gd name="T38" fmla="*/ 340 w 1134"/>
                  <a:gd name="T39" fmla="*/ 0 h 1474"/>
                  <a:gd name="T40" fmla="*/ 340 w 1134"/>
                  <a:gd name="T41" fmla="*/ 227 h 1474"/>
                  <a:gd name="T42" fmla="*/ 567 w 1134"/>
                  <a:gd name="T43" fmla="*/ 227 h 1474"/>
                  <a:gd name="T44" fmla="*/ 567 w 1134"/>
                  <a:gd name="T45" fmla="*/ 340 h 1474"/>
                  <a:gd name="T46" fmla="*/ 680 w 1134"/>
                  <a:gd name="T47" fmla="*/ 340 h 1474"/>
                  <a:gd name="T48" fmla="*/ 680 w 1134"/>
                  <a:gd name="T49" fmla="*/ 454 h 1474"/>
                  <a:gd name="T50" fmla="*/ 793 w 1134"/>
                  <a:gd name="T51" fmla="*/ 454 h 1474"/>
                  <a:gd name="T52" fmla="*/ 793 w 1134"/>
                  <a:gd name="T53" fmla="*/ 681 h 1474"/>
                  <a:gd name="T54" fmla="*/ 907 w 1134"/>
                  <a:gd name="T55" fmla="*/ 681 h 1474"/>
                  <a:gd name="T56" fmla="*/ 907 w 1134"/>
                  <a:gd name="T57" fmla="*/ 794 h 1474"/>
                  <a:gd name="T58" fmla="*/ 1134 w 1134"/>
                  <a:gd name="T59" fmla="*/ 794 h 1474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0" t="0" r="r" b="b"/>
                <a:pathLst>
                  <a:path w="1134" h="1474">
                    <a:moveTo>
                      <a:pt x="1134" y="794"/>
                    </a:moveTo>
                    <a:lnTo>
                      <a:pt x="1134" y="1021"/>
                    </a:lnTo>
                    <a:lnTo>
                      <a:pt x="1020" y="1021"/>
                    </a:lnTo>
                    <a:lnTo>
                      <a:pt x="1020" y="1474"/>
                    </a:lnTo>
                    <a:lnTo>
                      <a:pt x="793" y="1474"/>
                    </a:lnTo>
                    <a:lnTo>
                      <a:pt x="793" y="1361"/>
                    </a:lnTo>
                    <a:lnTo>
                      <a:pt x="680" y="1361"/>
                    </a:lnTo>
                    <a:lnTo>
                      <a:pt x="680" y="1134"/>
                    </a:lnTo>
                    <a:lnTo>
                      <a:pt x="453" y="1134"/>
                    </a:lnTo>
                    <a:lnTo>
                      <a:pt x="453" y="681"/>
                    </a:lnTo>
                    <a:lnTo>
                      <a:pt x="340" y="681"/>
                    </a:lnTo>
                    <a:lnTo>
                      <a:pt x="226" y="681"/>
                    </a:lnTo>
                    <a:lnTo>
                      <a:pt x="226" y="454"/>
                    </a:lnTo>
                    <a:lnTo>
                      <a:pt x="113" y="454"/>
                    </a:lnTo>
                    <a:lnTo>
                      <a:pt x="113" y="227"/>
                    </a:lnTo>
                    <a:lnTo>
                      <a:pt x="0" y="227"/>
                    </a:lnTo>
                    <a:lnTo>
                      <a:pt x="0" y="114"/>
                    </a:lnTo>
                    <a:lnTo>
                      <a:pt x="226" y="114"/>
                    </a:lnTo>
                    <a:lnTo>
                      <a:pt x="226" y="0"/>
                    </a:lnTo>
                    <a:lnTo>
                      <a:pt x="340" y="0"/>
                    </a:lnTo>
                    <a:lnTo>
                      <a:pt x="340" y="227"/>
                    </a:lnTo>
                    <a:lnTo>
                      <a:pt x="567" y="227"/>
                    </a:lnTo>
                    <a:lnTo>
                      <a:pt x="567" y="340"/>
                    </a:lnTo>
                    <a:lnTo>
                      <a:pt x="680" y="340"/>
                    </a:lnTo>
                    <a:lnTo>
                      <a:pt x="680" y="454"/>
                    </a:lnTo>
                    <a:lnTo>
                      <a:pt x="793" y="454"/>
                    </a:lnTo>
                    <a:lnTo>
                      <a:pt x="793" y="681"/>
                    </a:lnTo>
                    <a:lnTo>
                      <a:pt x="907" y="681"/>
                    </a:lnTo>
                    <a:lnTo>
                      <a:pt x="907" y="794"/>
                    </a:lnTo>
                    <a:lnTo>
                      <a:pt x="1134" y="794"/>
                    </a:lnTo>
                    <a:close/>
                  </a:path>
                </a:pathLst>
              </a:custGeom>
              <a:solidFill>
                <a:srgbClr val="99CC00"/>
              </a:soli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269" name="Freeform 28">
                <a:extLst>
                  <a:ext uri="{FF2B5EF4-FFF2-40B4-BE49-F238E27FC236}">
                    <a16:creationId xmlns:a16="http://schemas.microsoft.com/office/drawing/2014/main" id="{3F63CB3F-A768-493C-8386-BF8F1DDA39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04" y="1991"/>
                <a:ext cx="1928" cy="1247"/>
              </a:xfrm>
              <a:custGeom>
                <a:avLst/>
                <a:gdLst>
                  <a:gd name="T0" fmla="*/ 1928 w 1928"/>
                  <a:gd name="T1" fmla="*/ 1134 h 1247"/>
                  <a:gd name="T2" fmla="*/ 1815 w 1928"/>
                  <a:gd name="T3" fmla="*/ 1134 h 1247"/>
                  <a:gd name="T4" fmla="*/ 1815 w 1928"/>
                  <a:gd name="T5" fmla="*/ 1020 h 1247"/>
                  <a:gd name="T6" fmla="*/ 1701 w 1928"/>
                  <a:gd name="T7" fmla="*/ 1020 h 1247"/>
                  <a:gd name="T8" fmla="*/ 1701 w 1928"/>
                  <a:gd name="T9" fmla="*/ 794 h 1247"/>
                  <a:gd name="T10" fmla="*/ 1475 w 1928"/>
                  <a:gd name="T11" fmla="*/ 794 h 1247"/>
                  <a:gd name="T12" fmla="*/ 1475 w 1928"/>
                  <a:gd name="T13" fmla="*/ 907 h 1247"/>
                  <a:gd name="T14" fmla="*/ 1361 w 1928"/>
                  <a:gd name="T15" fmla="*/ 907 h 1247"/>
                  <a:gd name="T16" fmla="*/ 1361 w 1928"/>
                  <a:gd name="T17" fmla="*/ 1020 h 1247"/>
                  <a:gd name="T18" fmla="*/ 1248 w 1928"/>
                  <a:gd name="T19" fmla="*/ 1020 h 1247"/>
                  <a:gd name="T20" fmla="*/ 1248 w 1928"/>
                  <a:gd name="T21" fmla="*/ 1134 h 1247"/>
                  <a:gd name="T22" fmla="*/ 1021 w 1928"/>
                  <a:gd name="T23" fmla="*/ 1134 h 1247"/>
                  <a:gd name="T24" fmla="*/ 1021 w 1928"/>
                  <a:gd name="T25" fmla="*/ 1020 h 1247"/>
                  <a:gd name="T26" fmla="*/ 908 w 1928"/>
                  <a:gd name="T27" fmla="*/ 1020 h 1247"/>
                  <a:gd name="T28" fmla="*/ 908 w 1928"/>
                  <a:gd name="T29" fmla="*/ 1134 h 1247"/>
                  <a:gd name="T30" fmla="*/ 681 w 1928"/>
                  <a:gd name="T31" fmla="*/ 1134 h 1247"/>
                  <a:gd name="T32" fmla="*/ 681 w 1928"/>
                  <a:gd name="T33" fmla="*/ 1247 h 1247"/>
                  <a:gd name="T34" fmla="*/ 567 w 1928"/>
                  <a:gd name="T35" fmla="*/ 1247 h 1247"/>
                  <a:gd name="T36" fmla="*/ 567 w 1928"/>
                  <a:gd name="T37" fmla="*/ 1134 h 1247"/>
                  <a:gd name="T38" fmla="*/ 454 w 1928"/>
                  <a:gd name="T39" fmla="*/ 1134 h 1247"/>
                  <a:gd name="T40" fmla="*/ 454 w 1928"/>
                  <a:gd name="T41" fmla="*/ 1020 h 1247"/>
                  <a:gd name="T42" fmla="*/ 341 w 1928"/>
                  <a:gd name="T43" fmla="*/ 1020 h 1247"/>
                  <a:gd name="T44" fmla="*/ 341 w 1928"/>
                  <a:gd name="T45" fmla="*/ 907 h 1247"/>
                  <a:gd name="T46" fmla="*/ 114 w 1928"/>
                  <a:gd name="T47" fmla="*/ 907 h 1247"/>
                  <a:gd name="T48" fmla="*/ 114 w 1928"/>
                  <a:gd name="T49" fmla="*/ 794 h 1247"/>
                  <a:gd name="T50" fmla="*/ 0 w 1928"/>
                  <a:gd name="T51" fmla="*/ 794 h 1247"/>
                  <a:gd name="T52" fmla="*/ 0 w 1928"/>
                  <a:gd name="T53" fmla="*/ 567 h 1247"/>
                  <a:gd name="T54" fmla="*/ 227 w 1928"/>
                  <a:gd name="T55" fmla="*/ 567 h 1247"/>
                  <a:gd name="T56" fmla="*/ 227 w 1928"/>
                  <a:gd name="T57" fmla="*/ 794 h 1247"/>
                  <a:gd name="T58" fmla="*/ 341 w 1928"/>
                  <a:gd name="T59" fmla="*/ 794 h 1247"/>
                  <a:gd name="T60" fmla="*/ 341 w 1928"/>
                  <a:gd name="T61" fmla="*/ 567 h 1247"/>
                  <a:gd name="T62" fmla="*/ 454 w 1928"/>
                  <a:gd name="T63" fmla="*/ 567 h 1247"/>
                  <a:gd name="T64" fmla="*/ 454 w 1928"/>
                  <a:gd name="T65" fmla="*/ 340 h 1247"/>
                  <a:gd name="T66" fmla="*/ 567 w 1928"/>
                  <a:gd name="T67" fmla="*/ 340 h 1247"/>
                  <a:gd name="T68" fmla="*/ 567 w 1928"/>
                  <a:gd name="T69" fmla="*/ 113 h 1247"/>
                  <a:gd name="T70" fmla="*/ 794 w 1928"/>
                  <a:gd name="T71" fmla="*/ 113 h 1247"/>
                  <a:gd name="T72" fmla="*/ 794 w 1928"/>
                  <a:gd name="T73" fmla="*/ 227 h 1247"/>
                  <a:gd name="T74" fmla="*/ 908 w 1928"/>
                  <a:gd name="T75" fmla="*/ 227 h 1247"/>
                  <a:gd name="T76" fmla="*/ 908 w 1928"/>
                  <a:gd name="T77" fmla="*/ 113 h 1247"/>
                  <a:gd name="T78" fmla="*/ 1021 w 1928"/>
                  <a:gd name="T79" fmla="*/ 113 h 1247"/>
                  <a:gd name="T80" fmla="*/ 1021 w 1928"/>
                  <a:gd name="T81" fmla="*/ 227 h 1247"/>
                  <a:gd name="T82" fmla="*/ 1134 w 1928"/>
                  <a:gd name="T83" fmla="*/ 227 h 1247"/>
                  <a:gd name="T84" fmla="*/ 1134 w 1928"/>
                  <a:gd name="T85" fmla="*/ 113 h 1247"/>
                  <a:gd name="T86" fmla="*/ 1361 w 1928"/>
                  <a:gd name="T87" fmla="*/ 113 h 1247"/>
                  <a:gd name="T88" fmla="*/ 1361 w 1928"/>
                  <a:gd name="T89" fmla="*/ 0 h 1247"/>
                  <a:gd name="T90" fmla="*/ 1928 w 1928"/>
                  <a:gd name="T91" fmla="*/ 0 h 1247"/>
                  <a:gd name="T92" fmla="*/ 1928 w 1928"/>
                  <a:gd name="T93" fmla="*/ 227 h 1247"/>
                  <a:gd name="T94" fmla="*/ 1815 w 1928"/>
                  <a:gd name="T95" fmla="*/ 227 h 1247"/>
                  <a:gd name="T96" fmla="*/ 1815 w 1928"/>
                  <a:gd name="T97" fmla="*/ 680 h 1247"/>
                  <a:gd name="T98" fmla="*/ 1928 w 1928"/>
                  <a:gd name="T99" fmla="*/ 680 h 1247"/>
                  <a:gd name="T100" fmla="*/ 1928 w 1928"/>
                  <a:gd name="T101" fmla="*/ 1134 h 1247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0" t="0" r="r" b="b"/>
                <a:pathLst>
                  <a:path w="1928" h="1247">
                    <a:moveTo>
                      <a:pt x="1928" y="1134"/>
                    </a:moveTo>
                    <a:lnTo>
                      <a:pt x="1815" y="1134"/>
                    </a:lnTo>
                    <a:lnTo>
                      <a:pt x="1815" y="1020"/>
                    </a:lnTo>
                    <a:lnTo>
                      <a:pt x="1701" y="1020"/>
                    </a:lnTo>
                    <a:lnTo>
                      <a:pt x="1701" y="794"/>
                    </a:lnTo>
                    <a:lnTo>
                      <a:pt x="1475" y="794"/>
                    </a:lnTo>
                    <a:lnTo>
                      <a:pt x="1475" y="907"/>
                    </a:lnTo>
                    <a:lnTo>
                      <a:pt x="1361" y="907"/>
                    </a:lnTo>
                    <a:lnTo>
                      <a:pt x="1361" y="1020"/>
                    </a:lnTo>
                    <a:lnTo>
                      <a:pt x="1248" y="1020"/>
                    </a:lnTo>
                    <a:lnTo>
                      <a:pt x="1248" y="1134"/>
                    </a:lnTo>
                    <a:lnTo>
                      <a:pt x="1021" y="1134"/>
                    </a:lnTo>
                    <a:lnTo>
                      <a:pt x="1021" y="1020"/>
                    </a:lnTo>
                    <a:lnTo>
                      <a:pt x="908" y="1020"/>
                    </a:lnTo>
                    <a:lnTo>
                      <a:pt x="908" y="1134"/>
                    </a:lnTo>
                    <a:lnTo>
                      <a:pt x="681" y="1134"/>
                    </a:lnTo>
                    <a:lnTo>
                      <a:pt x="681" y="1247"/>
                    </a:lnTo>
                    <a:lnTo>
                      <a:pt x="567" y="1247"/>
                    </a:lnTo>
                    <a:lnTo>
                      <a:pt x="567" y="1134"/>
                    </a:lnTo>
                    <a:lnTo>
                      <a:pt x="454" y="1134"/>
                    </a:lnTo>
                    <a:lnTo>
                      <a:pt x="454" y="1020"/>
                    </a:lnTo>
                    <a:lnTo>
                      <a:pt x="341" y="1020"/>
                    </a:lnTo>
                    <a:lnTo>
                      <a:pt x="341" y="907"/>
                    </a:lnTo>
                    <a:lnTo>
                      <a:pt x="114" y="907"/>
                    </a:lnTo>
                    <a:lnTo>
                      <a:pt x="114" y="794"/>
                    </a:lnTo>
                    <a:lnTo>
                      <a:pt x="0" y="794"/>
                    </a:lnTo>
                    <a:lnTo>
                      <a:pt x="0" y="567"/>
                    </a:lnTo>
                    <a:lnTo>
                      <a:pt x="227" y="567"/>
                    </a:lnTo>
                    <a:lnTo>
                      <a:pt x="227" y="794"/>
                    </a:lnTo>
                    <a:lnTo>
                      <a:pt x="341" y="794"/>
                    </a:lnTo>
                    <a:lnTo>
                      <a:pt x="341" y="567"/>
                    </a:lnTo>
                    <a:lnTo>
                      <a:pt x="454" y="567"/>
                    </a:lnTo>
                    <a:lnTo>
                      <a:pt x="454" y="340"/>
                    </a:lnTo>
                    <a:lnTo>
                      <a:pt x="567" y="340"/>
                    </a:lnTo>
                    <a:lnTo>
                      <a:pt x="567" y="113"/>
                    </a:lnTo>
                    <a:lnTo>
                      <a:pt x="794" y="113"/>
                    </a:lnTo>
                    <a:lnTo>
                      <a:pt x="794" y="227"/>
                    </a:lnTo>
                    <a:lnTo>
                      <a:pt x="908" y="227"/>
                    </a:lnTo>
                    <a:lnTo>
                      <a:pt x="908" y="113"/>
                    </a:lnTo>
                    <a:lnTo>
                      <a:pt x="1021" y="113"/>
                    </a:lnTo>
                    <a:lnTo>
                      <a:pt x="1021" y="227"/>
                    </a:lnTo>
                    <a:lnTo>
                      <a:pt x="1134" y="227"/>
                    </a:lnTo>
                    <a:lnTo>
                      <a:pt x="1134" y="113"/>
                    </a:lnTo>
                    <a:lnTo>
                      <a:pt x="1361" y="113"/>
                    </a:lnTo>
                    <a:lnTo>
                      <a:pt x="1361" y="0"/>
                    </a:lnTo>
                    <a:lnTo>
                      <a:pt x="1928" y="0"/>
                    </a:lnTo>
                    <a:lnTo>
                      <a:pt x="1928" y="227"/>
                    </a:lnTo>
                    <a:lnTo>
                      <a:pt x="1815" y="227"/>
                    </a:lnTo>
                    <a:lnTo>
                      <a:pt x="1815" y="680"/>
                    </a:lnTo>
                    <a:lnTo>
                      <a:pt x="1928" y="680"/>
                    </a:lnTo>
                    <a:lnTo>
                      <a:pt x="1928" y="1134"/>
                    </a:lnTo>
                    <a:close/>
                  </a:path>
                </a:pathLst>
              </a:custGeom>
              <a:solidFill>
                <a:srgbClr val="99CC00"/>
              </a:soli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270" name="Freeform 29">
                <a:extLst>
                  <a:ext uri="{FF2B5EF4-FFF2-40B4-BE49-F238E27FC236}">
                    <a16:creationId xmlns:a16="http://schemas.microsoft.com/office/drawing/2014/main" id="{5B997D65-84CF-4D1A-BFF9-12AA8938DB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04" y="630"/>
                <a:ext cx="1815" cy="1588"/>
              </a:xfrm>
              <a:custGeom>
                <a:avLst/>
                <a:gdLst>
                  <a:gd name="T0" fmla="*/ 681 w 1815"/>
                  <a:gd name="T1" fmla="*/ 0 h 1588"/>
                  <a:gd name="T2" fmla="*/ 0 w 1815"/>
                  <a:gd name="T3" fmla="*/ 0 h 1588"/>
                  <a:gd name="T4" fmla="*/ 0 w 1815"/>
                  <a:gd name="T5" fmla="*/ 227 h 1588"/>
                  <a:gd name="T6" fmla="*/ 114 w 1815"/>
                  <a:gd name="T7" fmla="*/ 227 h 1588"/>
                  <a:gd name="T8" fmla="*/ 114 w 1815"/>
                  <a:gd name="T9" fmla="*/ 680 h 1588"/>
                  <a:gd name="T10" fmla="*/ 341 w 1815"/>
                  <a:gd name="T11" fmla="*/ 680 h 1588"/>
                  <a:gd name="T12" fmla="*/ 341 w 1815"/>
                  <a:gd name="T13" fmla="*/ 794 h 1588"/>
                  <a:gd name="T14" fmla="*/ 454 w 1815"/>
                  <a:gd name="T15" fmla="*/ 794 h 1588"/>
                  <a:gd name="T16" fmla="*/ 454 w 1815"/>
                  <a:gd name="T17" fmla="*/ 907 h 1588"/>
                  <a:gd name="T18" fmla="*/ 567 w 1815"/>
                  <a:gd name="T19" fmla="*/ 907 h 1588"/>
                  <a:gd name="T20" fmla="*/ 567 w 1815"/>
                  <a:gd name="T21" fmla="*/ 1134 h 1588"/>
                  <a:gd name="T22" fmla="*/ 794 w 1815"/>
                  <a:gd name="T23" fmla="*/ 1134 h 1588"/>
                  <a:gd name="T24" fmla="*/ 794 w 1815"/>
                  <a:gd name="T25" fmla="*/ 1247 h 1588"/>
                  <a:gd name="T26" fmla="*/ 908 w 1815"/>
                  <a:gd name="T27" fmla="*/ 1247 h 1588"/>
                  <a:gd name="T28" fmla="*/ 908 w 1815"/>
                  <a:gd name="T29" fmla="*/ 1134 h 1588"/>
                  <a:gd name="T30" fmla="*/ 1134 w 1815"/>
                  <a:gd name="T31" fmla="*/ 1134 h 1588"/>
                  <a:gd name="T32" fmla="*/ 1134 w 1815"/>
                  <a:gd name="T33" fmla="*/ 1247 h 1588"/>
                  <a:gd name="T34" fmla="*/ 1134 w 1815"/>
                  <a:gd name="T35" fmla="*/ 1361 h 1588"/>
                  <a:gd name="T36" fmla="*/ 1021 w 1815"/>
                  <a:gd name="T37" fmla="*/ 1361 h 1588"/>
                  <a:gd name="T38" fmla="*/ 1021 w 1815"/>
                  <a:gd name="T39" fmla="*/ 1588 h 1588"/>
                  <a:gd name="T40" fmla="*/ 1134 w 1815"/>
                  <a:gd name="T41" fmla="*/ 1588 h 1588"/>
                  <a:gd name="T42" fmla="*/ 1134 w 1815"/>
                  <a:gd name="T43" fmla="*/ 1474 h 1588"/>
                  <a:gd name="T44" fmla="*/ 1361 w 1815"/>
                  <a:gd name="T45" fmla="*/ 1474 h 1588"/>
                  <a:gd name="T46" fmla="*/ 1361 w 1815"/>
                  <a:gd name="T47" fmla="*/ 1361 h 1588"/>
                  <a:gd name="T48" fmla="*/ 1815 w 1815"/>
                  <a:gd name="T49" fmla="*/ 1361 h 1588"/>
                  <a:gd name="T50" fmla="*/ 1815 w 1815"/>
                  <a:gd name="T51" fmla="*/ 794 h 1588"/>
                  <a:gd name="T52" fmla="*/ 1588 w 1815"/>
                  <a:gd name="T53" fmla="*/ 794 h 1588"/>
                  <a:gd name="T54" fmla="*/ 1588 w 1815"/>
                  <a:gd name="T55" fmla="*/ 567 h 1588"/>
                  <a:gd name="T56" fmla="*/ 1475 w 1815"/>
                  <a:gd name="T57" fmla="*/ 567 h 1588"/>
                  <a:gd name="T58" fmla="*/ 1475 w 1815"/>
                  <a:gd name="T59" fmla="*/ 454 h 1588"/>
                  <a:gd name="T60" fmla="*/ 1361 w 1815"/>
                  <a:gd name="T61" fmla="*/ 454 h 1588"/>
                  <a:gd name="T62" fmla="*/ 1361 w 1815"/>
                  <a:gd name="T63" fmla="*/ 340 h 1588"/>
                  <a:gd name="T64" fmla="*/ 1248 w 1815"/>
                  <a:gd name="T65" fmla="*/ 340 h 1588"/>
                  <a:gd name="T66" fmla="*/ 1248 w 1815"/>
                  <a:gd name="T67" fmla="*/ 227 h 1588"/>
                  <a:gd name="T68" fmla="*/ 1021 w 1815"/>
                  <a:gd name="T69" fmla="*/ 227 h 1588"/>
                  <a:gd name="T70" fmla="*/ 1021 w 1815"/>
                  <a:gd name="T71" fmla="*/ 113 h 1588"/>
                  <a:gd name="T72" fmla="*/ 681 w 1815"/>
                  <a:gd name="T73" fmla="*/ 113 h 1588"/>
                  <a:gd name="T74" fmla="*/ 681 w 1815"/>
                  <a:gd name="T75" fmla="*/ 0 h 1588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0" t="0" r="r" b="b"/>
                <a:pathLst>
                  <a:path w="1815" h="1588">
                    <a:moveTo>
                      <a:pt x="681" y="0"/>
                    </a:moveTo>
                    <a:lnTo>
                      <a:pt x="0" y="0"/>
                    </a:lnTo>
                    <a:lnTo>
                      <a:pt x="0" y="227"/>
                    </a:lnTo>
                    <a:lnTo>
                      <a:pt x="114" y="227"/>
                    </a:lnTo>
                    <a:lnTo>
                      <a:pt x="114" y="680"/>
                    </a:lnTo>
                    <a:lnTo>
                      <a:pt x="341" y="680"/>
                    </a:lnTo>
                    <a:lnTo>
                      <a:pt x="341" y="794"/>
                    </a:lnTo>
                    <a:lnTo>
                      <a:pt x="454" y="794"/>
                    </a:lnTo>
                    <a:lnTo>
                      <a:pt x="454" y="907"/>
                    </a:lnTo>
                    <a:lnTo>
                      <a:pt x="567" y="907"/>
                    </a:lnTo>
                    <a:lnTo>
                      <a:pt x="567" y="1134"/>
                    </a:lnTo>
                    <a:lnTo>
                      <a:pt x="794" y="1134"/>
                    </a:lnTo>
                    <a:lnTo>
                      <a:pt x="794" y="1247"/>
                    </a:lnTo>
                    <a:lnTo>
                      <a:pt x="908" y="1247"/>
                    </a:lnTo>
                    <a:lnTo>
                      <a:pt x="908" y="1134"/>
                    </a:lnTo>
                    <a:lnTo>
                      <a:pt x="1134" y="1134"/>
                    </a:lnTo>
                    <a:lnTo>
                      <a:pt x="1134" y="1247"/>
                    </a:lnTo>
                    <a:lnTo>
                      <a:pt x="1134" y="1361"/>
                    </a:lnTo>
                    <a:lnTo>
                      <a:pt x="1021" y="1361"/>
                    </a:lnTo>
                    <a:lnTo>
                      <a:pt x="1021" y="1588"/>
                    </a:lnTo>
                    <a:lnTo>
                      <a:pt x="1134" y="1588"/>
                    </a:lnTo>
                    <a:lnTo>
                      <a:pt x="1134" y="1474"/>
                    </a:lnTo>
                    <a:lnTo>
                      <a:pt x="1361" y="1474"/>
                    </a:lnTo>
                    <a:lnTo>
                      <a:pt x="1361" y="1361"/>
                    </a:lnTo>
                    <a:lnTo>
                      <a:pt x="1815" y="1361"/>
                    </a:lnTo>
                    <a:lnTo>
                      <a:pt x="1815" y="794"/>
                    </a:lnTo>
                    <a:lnTo>
                      <a:pt x="1588" y="794"/>
                    </a:lnTo>
                    <a:lnTo>
                      <a:pt x="1588" y="567"/>
                    </a:lnTo>
                    <a:lnTo>
                      <a:pt x="1475" y="567"/>
                    </a:lnTo>
                    <a:lnTo>
                      <a:pt x="1475" y="454"/>
                    </a:lnTo>
                    <a:lnTo>
                      <a:pt x="1361" y="454"/>
                    </a:lnTo>
                    <a:lnTo>
                      <a:pt x="1361" y="340"/>
                    </a:lnTo>
                    <a:lnTo>
                      <a:pt x="1248" y="340"/>
                    </a:lnTo>
                    <a:lnTo>
                      <a:pt x="1248" y="227"/>
                    </a:lnTo>
                    <a:lnTo>
                      <a:pt x="1021" y="227"/>
                    </a:lnTo>
                    <a:lnTo>
                      <a:pt x="1021" y="113"/>
                    </a:lnTo>
                    <a:lnTo>
                      <a:pt x="681" y="113"/>
                    </a:lnTo>
                    <a:lnTo>
                      <a:pt x="681" y="0"/>
                    </a:lnTo>
                    <a:close/>
                  </a:path>
                </a:pathLst>
              </a:custGeom>
              <a:solidFill>
                <a:srgbClr val="99CC00"/>
              </a:soli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271" name="Freeform 30">
                <a:extLst>
                  <a:ext uri="{FF2B5EF4-FFF2-40B4-BE49-F238E27FC236}">
                    <a16:creationId xmlns:a16="http://schemas.microsoft.com/office/drawing/2014/main" id="{D516F172-A432-4B86-9412-F6AA6A6EB3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84" y="517"/>
                <a:ext cx="2154" cy="2268"/>
              </a:xfrm>
              <a:custGeom>
                <a:avLst/>
                <a:gdLst>
                  <a:gd name="T0" fmla="*/ 1247 w 2154"/>
                  <a:gd name="T1" fmla="*/ 0 h 2268"/>
                  <a:gd name="T2" fmla="*/ 680 w 2154"/>
                  <a:gd name="T3" fmla="*/ 0 h 2268"/>
                  <a:gd name="T4" fmla="*/ 680 w 2154"/>
                  <a:gd name="T5" fmla="*/ 113 h 2268"/>
                  <a:gd name="T6" fmla="*/ 453 w 2154"/>
                  <a:gd name="T7" fmla="*/ 113 h 2268"/>
                  <a:gd name="T8" fmla="*/ 453 w 2154"/>
                  <a:gd name="T9" fmla="*/ 226 h 2268"/>
                  <a:gd name="T10" fmla="*/ 340 w 2154"/>
                  <a:gd name="T11" fmla="*/ 226 h 2268"/>
                  <a:gd name="T12" fmla="*/ 340 w 2154"/>
                  <a:gd name="T13" fmla="*/ 453 h 2268"/>
                  <a:gd name="T14" fmla="*/ 453 w 2154"/>
                  <a:gd name="T15" fmla="*/ 453 h 2268"/>
                  <a:gd name="T16" fmla="*/ 453 w 2154"/>
                  <a:gd name="T17" fmla="*/ 680 h 2268"/>
                  <a:gd name="T18" fmla="*/ 340 w 2154"/>
                  <a:gd name="T19" fmla="*/ 680 h 2268"/>
                  <a:gd name="T20" fmla="*/ 340 w 2154"/>
                  <a:gd name="T21" fmla="*/ 793 h 2268"/>
                  <a:gd name="T22" fmla="*/ 113 w 2154"/>
                  <a:gd name="T23" fmla="*/ 793 h 2268"/>
                  <a:gd name="T24" fmla="*/ 113 w 2154"/>
                  <a:gd name="T25" fmla="*/ 1020 h 2268"/>
                  <a:gd name="T26" fmla="*/ 0 w 2154"/>
                  <a:gd name="T27" fmla="*/ 1020 h 2268"/>
                  <a:gd name="T28" fmla="*/ 0 w 2154"/>
                  <a:gd name="T29" fmla="*/ 1587 h 2268"/>
                  <a:gd name="T30" fmla="*/ 113 w 2154"/>
                  <a:gd name="T31" fmla="*/ 1587 h 2268"/>
                  <a:gd name="T32" fmla="*/ 113 w 2154"/>
                  <a:gd name="T33" fmla="*/ 1814 h 2268"/>
                  <a:gd name="T34" fmla="*/ 227 w 2154"/>
                  <a:gd name="T35" fmla="*/ 1814 h 2268"/>
                  <a:gd name="T36" fmla="*/ 227 w 2154"/>
                  <a:gd name="T37" fmla="*/ 1701 h 2268"/>
                  <a:gd name="T38" fmla="*/ 453 w 2154"/>
                  <a:gd name="T39" fmla="*/ 1701 h 2268"/>
                  <a:gd name="T40" fmla="*/ 453 w 2154"/>
                  <a:gd name="T41" fmla="*/ 1587 h 2268"/>
                  <a:gd name="T42" fmla="*/ 567 w 2154"/>
                  <a:gd name="T43" fmla="*/ 1587 h 2268"/>
                  <a:gd name="T44" fmla="*/ 567 w 2154"/>
                  <a:gd name="T45" fmla="*/ 1814 h 2268"/>
                  <a:gd name="T46" fmla="*/ 794 w 2154"/>
                  <a:gd name="T47" fmla="*/ 1814 h 2268"/>
                  <a:gd name="T48" fmla="*/ 794 w 2154"/>
                  <a:gd name="T49" fmla="*/ 1927 h 2268"/>
                  <a:gd name="T50" fmla="*/ 907 w 2154"/>
                  <a:gd name="T51" fmla="*/ 1927 h 2268"/>
                  <a:gd name="T52" fmla="*/ 907 w 2154"/>
                  <a:gd name="T53" fmla="*/ 2041 h 2268"/>
                  <a:gd name="T54" fmla="*/ 1247 w 2154"/>
                  <a:gd name="T55" fmla="*/ 2041 h 2268"/>
                  <a:gd name="T56" fmla="*/ 1247 w 2154"/>
                  <a:gd name="T57" fmla="*/ 2268 h 2268"/>
                  <a:gd name="T58" fmla="*/ 1361 w 2154"/>
                  <a:gd name="T59" fmla="*/ 2268 h 2268"/>
                  <a:gd name="T60" fmla="*/ 1361 w 2154"/>
                  <a:gd name="T61" fmla="*/ 2041 h 2268"/>
                  <a:gd name="T62" fmla="*/ 1474 w 2154"/>
                  <a:gd name="T63" fmla="*/ 2041 h 2268"/>
                  <a:gd name="T64" fmla="*/ 1474 w 2154"/>
                  <a:gd name="T65" fmla="*/ 1814 h 2268"/>
                  <a:gd name="T66" fmla="*/ 1587 w 2154"/>
                  <a:gd name="T67" fmla="*/ 1814 h 2268"/>
                  <a:gd name="T68" fmla="*/ 1587 w 2154"/>
                  <a:gd name="T69" fmla="*/ 1587 h 2268"/>
                  <a:gd name="T70" fmla="*/ 1814 w 2154"/>
                  <a:gd name="T71" fmla="*/ 1587 h 2268"/>
                  <a:gd name="T72" fmla="*/ 1814 w 2154"/>
                  <a:gd name="T73" fmla="*/ 1701 h 2268"/>
                  <a:gd name="T74" fmla="*/ 1928 w 2154"/>
                  <a:gd name="T75" fmla="*/ 1701 h 2268"/>
                  <a:gd name="T76" fmla="*/ 1928 w 2154"/>
                  <a:gd name="T77" fmla="*/ 1587 h 2268"/>
                  <a:gd name="T78" fmla="*/ 2041 w 2154"/>
                  <a:gd name="T79" fmla="*/ 1587 h 2268"/>
                  <a:gd name="T80" fmla="*/ 2041 w 2154"/>
                  <a:gd name="T81" fmla="*/ 1474 h 2268"/>
                  <a:gd name="T82" fmla="*/ 2154 w 2154"/>
                  <a:gd name="T83" fmla="*/ 1474 h 2268"/>
                  <a:gd name="T84" fmla="*/ 2154 w 2154"/>
                  <a:gd name="T85" fmla="*/ 1247 h 2268"/>
                  <a:gd name="T86" fmla="*/ 1928 w 2154"/>
                  <a:gd name="T87" fmla="*/ 1247 h 2268"/>
                  <a:gd name="T88" fmla="*/ 1928 w 2154"/>
                  <a:gd name="T89" fmla="*/ 1360 h 2268"/>
                  <a:gd name="T90" fmla="*/ 1814 w 2154"/>
                  <a:gd name="T91" fmla="*/ 1360 h 2268"/>
                  <a:gd name="T92" fmla="*/ 1814 w 2154"/>
                  <a:gd name="T93" fmla="*/ 1247 h 2268"/>
                  <a:gd name="T94" fmla="*/ 1587 w 2154"/>
                  <a:gd name="T95" fmla="*/ 1247 h 2268"/>
                  <a:gd name="T96" fmla="*/ 1587 w 2154"/>
                  <a:gd name="T97" fmla="*/ 1020 h 2268"/>
                  <a:gd name="T98" fmla="*/ 1474 w 2154"/>
                  <a:gd name="T99" fmla="*/ 1020 h 2268"/>
                  <a:gd name="T100" fmla="*/ 1474 w 2154"/>
                  <a:gd name="T101" fmla="*/ 907 h 2268"/>
                  <a:gd name="T102" fmla="*/ 1361 w 2154"/>
                  <a:gd name="T103" fmla="*/ 907 h 2268"/>
                  <a:gd name="T104" fmla="*/ 1361 w 2154"/>
                  <a:gd name="T105" fmla="*/ 793 h 2268"/>
                  <a:gd name="T106" fmla="*/ 1134 w 2154"/>
                  <a:gd name="T107" fmla="*/ 793 h 2268"/>
                  <a:gd name="T108" fmla="*/ 1134 w 2154"/>
                  <a:gd name="T109" fmla="*/ 340 h 2268"/>
                  <a:gd name="T110" fmla="*/ 1020 w 2154"/>
                  <a:gd name="T111" fmla="*/ 340 h 2268"/>
                  <a:gd name="T112" fmla="*/ 1020 w 2154"/>
                  <a:gd name="T113" fmla="*/ 113 h 2268"/>
                  <a:gd name="T114" fmla="*/ 1247 w 2154"/>
                  <a:gd name="T115" fmla="*/ 113 h 2268"/>
                  <a:gd name="T116" fmla="*/ 1247 w 2154"/>
                  <a:gd name="T117" fmla="*/ 0 h 2268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0" t="0" r="r" b="b"/>
                <a:pathLst>
                  <a:path w="2154" h="2268">
                    <a:moveTo>
                      <a:pt x="1247" y="0"/>
                    </a:moveTo>
                    <a:lnTo>
                      <a:pt x="680" y="0"/>
                    </a:lnTo>
                    <a:lnTo>
                      <a:pt x="680" y="113"/>
                    </a:lnTo>
                    <a:lnTo>
                      <a:pt x="453" y="113"/>
                    </a:lnTo>
                    <a:lnTo>
                      <a:pt x="453" y="226"/>
                    </a:lnTo>
                    <a:lnTo>
                      <a:pt x="340" y="226"/>
                    </a:lnTo>
                    <a:lnTo>
                      <a:pt x="340" y="453"/>
                    </a:lnTo>
                    <a:lnTo>
                      <a:pt x="453" y="453"/>
                    </a:lnTo>
                    <a:lnTo>
                      <a:pt x="453" y="680"/>
                    </a:lnTo>
                    <a:lnTo>
                      <a:pt x="340" y="680"/>
                    </a:lnTo>
                    <a:lnTo>
                      <a:pt x="340" y="793"/>
                    </a:lnTo>
                    <a:lnTo>
                      <a:pt x="113" y="793"/>
                    </a:lnTo>
                    <a:lnTo>
                      <a:pt x="113" y="1020"/>
                    </a:lnTo>
                    <a:lnTo>
                      <a:pt x="0" y="1020"/>
                    </a:lnTo>
                    <a:lnTo>
                      <a:pt x="0" y="1587"/>
                    </a:lnTo>
                    <a:lnTo>
                      <a:pt x="113" y="1587"/>
                    </a:lnTo>
                    <a:lnTo>
                      <a:pt x="113" y="1814"/>
                    </a:lnTo>
                    <a:lnTo>
                      <a:pt x="227" y="1814"/>
                    </a:lnTo>
                    <a:lnTo>
                      <a:pt x="227" y="1701"/>
                    </a:lnTo>
                    <a:lnTo>
                      <a:pt x="453" y="1701"/>
                    </a:lnTo>
                    <a:lnTo>
                      <a:pt x="453" y="1587"/>
                    </a:lnTo>
                    <a:lnTo>
                      <a:pt x="567" y="1587"/>
                    </a:lnTo>
                    <a:lnTo>
                      <a:pt x="567" y="1814"/>
                    </a:lnTo>
                    <a:lnTo>
                      <a:pt x="794" y="1814"/>
                    </a:lnTo>
                    <a:lnTo>
                      <a:pt x="794" y="1927"/>
                    </a:lnTo>
                    <a:lnTo>
                      <a:pt x="907" y="1927"/>
                    </a:lnTo>
                    <a:lnTo>
                      <a:pt x="907" y="2041"/>
                    </a:lnTo>
                    <a:lnTo>
                      <a:pt x="1247" y="2041"/>
                    </a:lnTo>
                    <a:lnTo>
                      <a:pt x="1247" y="2268"/>
                    </a:lnTo>
                    <a:lnTo>
                      <a:pt x="1361" y="2268"/>
                    </a:lnTo>
                    <a:lnTo>
                      <a:pt x="1361" y="2041"/>
                    </a:lnTo>
                    <a:lnTo>
                      <a:pt x="1474" y="2041"/>
                    </a:lnTo>
                    <a:lnTo>
                      <a:pt x="1474" y="1814"/>
                    </a:lnTo>
                    <a:lnTo>
                      <a:pt x="1587" y="1814"/>
                    </a:lnTo>
                    <a:lnTo>
                      <a:pt x="1587" y="1587"/>
                    </a:lnTo>
                    <a:lnTo>
                      <a:pt x="1814" y="1587"/>
                    </a:lnTo>
                    <a:lnTo>
                      <a:pt x="1814" y="1701"/>
                    </a:lnTo>
                    <a:lnTo>
                      <a:pt x="1928" y="1701"/>
                    </a:lnTo>
                    <a:lnTo>
                      <a:pt x="1928" y="1587"/>
                    </a:lnTo>
                    <a:lnTo>
                      <a:pt x="2041" y="1587"/>
                    </a:lnTo>
                    <a:lnTo>
                      <a:pt x="2041" y="1474"/>
                    </a:lnTo>
                    <a:lnTo>
                      <a:pt x="2154" y="1474"/>
                    </a:lnTo>
                    <a:lnTo>
                      <a:pt x="2154" y="1247"/>
                    </a:lnTo>
                    <a:lnTo>
                      <a:pt x="1928" y="1247"/>
                    </a:lnTo>
                    <a:lnTo>
                      <a:pt x="1928" y="1360"/>
                    </a:lnTo>
                    <a:lnTo>
                      <a:pt x="1814" y="1360"/>
                    </a:lnTo>
                    <a:lnTo>
                      <a:pt x="1814" y="1247"/>
                    </a:lnTo>
                    <a:lnTo>
                      <a:pt x="1587" y="1247"/>
                    </a:lnTo>
                    <a:lnTo>
                      <a:pt x="1587" y="1020"/>
                    </a:lnTo>
                    <a:lnTo>
                      <a:pt x="1474" y="1020"/>
                    </a:lnTo>
                    <a:lnTo>
                      <a:pt x="1474" y="907"/>
                    </a:lnTo>
                    <a:lnTo>
                      <a:pt x="1361" y="907"/>
                    </a:lnTo>
                    <a:lnTo>
                      <a:pt x="1361" y="793"/>
                    </a:lnTo>
                    <a:lnTo>
                      <a:pt x="1134" y="793"/>
                    </a:lnTo>
                    <a:lnTo>
                      <a:pt x="1134" y="340"/>
                    </a:lnTo>
                    <a:lnTo>
                      <a:pt x="1020" y="340"/>
                    </a:lnTo>
                    <a:lnTo>
                      <a:pt x="1020" y="113"/>
                    </a:lnTo>
                    <a:lnTo>
                      <a:pt x="1247" y="113"/>
                    </a:lnTo>
                    <a:lnTo>
                      <a:pt x="1247" y="0"/>
                    </a:lnTo>
                    <a:close/>
                  </a:path>
                </a:pathLst>
              </a:custGeom>
              <a:solidFill>
                <a:srgbClr val="99CC00"/>
              </a:solidFill>
              <a:ln w="381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7171" name="Group 31">
            <a:extLst>
              <a:ext uri="{FF2B5EF4-FFF2-40B4-BE49-F238E27FC236}">
                <a16:creationId xmlns:a16="http://schemas.microsoft.com/office/drawing/2014/main" id="{7BE31F52-C737-4BF1-B1E9-47D6EEC0CDF1}"/>
              </a:ext>
            </a:extLst>
          </p:cNvPr>
          <p:cNvGrpSpPr>
            <a:grpSpLocks/>
          </p:cNvGrpSpPr>
          <p:nvPr/>
        </p:nvGrpSpPr>
        <p:grpSpPr bwMode="auto">
          <a:xfrm>
            <a:off x="5340350" y="7167563"/>
            <a:ext cx="530225" cy="133350"/>
            <a:chOff x="1320" y="1422"/>
            <a:chExt cx="334" cy="84"/>
          </a:xfrm>
        </p:grpSpPr>
        <p:sp>
          <p:nvSpPr>
            <p:cNvPr id="7244" name="WordArt 32">
              <a:extLst>
                <a:ext uri="{FF2B5EF4-FFF2-40B4-BE49-F238E27FC236}">
                  <a16:creationId xmlns:a16="http://schemas.microsoft.com/office/drawing/2014/main" id="{1CD4D1E5-6F86-4666-AABA-0492E45811B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20" y="1422"/>
              <a:ext cx="333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宇都宮市</a:t>
              </a:r>
            </a:p>
          </p:txBody>
        </p:sp>
        <p:sp>
          <p:nvSpPr>
            <p:cNvPr id="7245" name="WordArt 33">
              <a:extLst>
                <a:ext uri="{FF2B5EF4-FFF2-40B4-BE49-F238E27FC236}">
                  <a16:creationId xmlns:a16="http://schemas.microsoft.com/office/drawing/2014/main" id="{2F8629AA-004A-4A8B-A6A4-9FFB697D05A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21" y="142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宇都宮市</a:t>
              </a:r>
            </a:p>
          </p:txBody>
        </p:sp>
      </p:grpSp>
      <p:grpSp>
        <p:nvGrpSpPr>
          <p:cNvPr id="7172" name="Group 34">
            <a:extLst>
              <a:ext uri="{FF2B5EF4-FFF2-40B4-BE49-F238E27FC236}">
                <a16:creationId xmlns:a16="http://schemas.microsoft.com/office/drawing/2014/main" id="{62B0FF8F-C44C-43A6-803F-46E66E2C2407}"/>
              </a:ext>
            </a:extLst>
          </p:cNvPr>
          <p:cNvGrpSpPr>
            <a:grpSpLocks/>
          </p:cNvGrpSpPr>
          <p:nvPr/>
        </p:nvGrpSpPr>
        <p:grpSpPr bwMode="auto">
          <a:xfrm>
            <a:off x="1470025" y="9686925"/>
            <a:ext cx="396875" cy="133350"/>
            <a:chOff x="358" y="1366"/>
            <a:chExt cx="250" cy="84"/>
          </a:xfrm>
        </p:grpSpPr>
        <p:sp>
          <p:nvSpPr>
            <p:cNvPr id="7242" name="WordArt 35">
              <a:extLst>
                <a:ext uri="{FF2B5EF4-FFF2-40B4-BE49-F238E27FC236}">
                  <a16:creationId xmlns:a16="http://schemas.microsoft.com/office/drawing/2014/main" id="{F03000CF-3E98-48A2-B228-E2A536164BA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1366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足利市</a:t>
              </a:r>
            </a:p>
          </p:txBody>
        </p:sp>
        <p:sp>
          <p:nvSpPr>
            <p:cNvPr id="7243" name="WordArt 36">
              <a:extLst>
                <a:ext uri="{FF2B5EF4-FFF2-40B4-BE49-F238E27FC236}">
                  <a16:creationId xmlns:a16="http://schemas.microsoft.com/office/drawing/2014/main" id="{5BBA2CE1-0DB7-4973-9FA4-CF832F47834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136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足利市</a:t>
              </a:r>
            </a:p>
          </p:txBody>
        </p:sp>
      </p:grpSp>
      <p:grpSp>
        <p:nvGrpSpPr>
          <p:cNvPr id="7173" name="Group 37">
            <a:extLst>
              <a:ext uri="{FF2B5EF4-FFF2-40B4-BE49-F238E27FC236}">
                <a16:creationId xmlns:a16="http://schemas.microsoft.com/office/drawing/2014/main" id="{C4E7E8CD-FDF3-4F79-9FF4-1672C6C3D433}"/>
              </a:ext>
            </a:extLst>
          </p:cNvPr>
          <p:cNvGrpSpPr>
            <a:grpSpLocks/>
          </p:cNvGrpSpPr>
          <p:nvPr/>
        </p:nvGrpSpPr>
        <p:grpSpPr bwMode="auto">
          <a:xfrm>
            <a:off x="5340350" y="2620963"/>
            <a:ext cx="530225" cy="133350"/>
            <a:chOff x="1726" y="1397"/>
            <a:chExt cx="334" cy="84"/>
          </a:xfrm>
        </p:grpSpPr>
        <p:sp>
          <p:nvSpPr>
            <p:cNvPr id="7240" name="WordArt 38">
              <a:extLst>
                <a:ext uri="{FF2B5EF4-FFF2-40B4-BE49-F238E27FC236}">
                  <a16:creationId xmlns:a16="http://schemas.microsoft.com/office/drawing/2014/main" id="{929C24BC-B028-4E93-ACCE-7E254FA5A3B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26" y="1397"/>
              <a:ext cx="333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那須塩原市</a:t>
              </a:r>
            </a:p>
          </p:txBody>
        </p:sp>
        <p:sp>
          <p:nvSpPr>
            <p:cNvPr id="7241" name="WordArt 39">
              <a:extLst>
                <a:ext uri="{FF2B5EF4-FFF2-40B4-BE49-F238E27FC236}">
                  <a16:creationId xmlns:a16="http://schemas.microsoft.com/office/drawing/2014/main" id="{373FA8D4-14F6-4A48-9E31-274AED65C85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27" y="139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那須塩原市</a:t>
              </a:r>
            </a:p>
          </p:txBody>
        </p:sp>
      </p:grpSp>
      <p:grpSp>
        <p:nvGrpSpPr>
          <p:cNvPr id="7174" name="Group 40">
            <a:extLst>
              <a:ext uri="{FF2B5EF4-FFF2-40B4-BE49-F238E27FC236}">
                <a16:creationId xmlns:a16="http://schemas.microsoft.com/office/drawing/2014/main" id="{6E3A404D-F2C8-4D90-895B-712A77B565CB}"/>
              </a:ext>
            </a:extLst>
          </p:cNvPr>
          <p:cNvGrpSpPr>
            <a:grpSpLocks/>
          </p:cNvGrpSpPr>
          <p:nvPr/>
        </p:nvGrpSpPr>
        <p:grpSpPr bwMode="auto">
          <a:xfrm>
            <a:off x="3522663" y="9618663"/>
            <a:ext cx="396875" cy="133350"/>
            <a:chOff x="764" y="1341"/>
            <a:chExt cx="250" cy="84"/>
          </a:xfrm>
        </p:grpSpPr>
        <p:sp>
          <p:nvSpPr>
            <p:cNvPr id="7238" name="WordArt 41">
              <a:extLst>
                <a:ext uri="{FF2B5EF4-FFF2-40B4-BE49-F238E27FC236}">
                  <a16:creationId xmlns:a16="http://schemas.microsoft.com/office/drawing/2014/main" id="{E2276068-D6A6-4ACC-BFBA-5CB7425335F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64" y="1341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栃木市</a:t>
              </a:r>
            </a:p>
          </p:txBody>
        </p:sp>
        <p:sp>
          <p:nvSpPr>
            <p:cNvPr id="7239" name="WordArt 42">
              <a:extLst>
                <a:ext uri="{FF2B5EF4-FFF2-40B4-BE49-F238E27FC236}">
                  <a16:creationId xmlns:a16="http://schemas.microsoft.com/office/drawing/2014/main" id="{2DDFF197-AF66-4CAB-B0FD-D1D57273240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65" y="134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栃木市</a:t>
              </a:r>
            </a:p>
          </p:txBody>
        </p:sp>
      </p:grpSp>
      <p:grpSp>
        <p:nvGrpSpPr>
          <p:cNvPr id="7175" name="Group 43">
            <a:extLst>
              <a:ext uri="{FF2B5EF4-FFF2-40B4-BE49-F238E27FC236}">
                <a16:creationId xmlns:a16="http://schemas.microsoft.com/office/drawing/2014/main" id="{29F5D426-16F6-43F4-9C70-29BBF3631BE4}"/>
              </a:ext>
            </a:extLst>
          </p:cNvPr>
          <p:cNvGrpSpPr>
            <a:grpSpLocks/>
          </p:cNvGrpSpPr>
          <p:nvPr/>
        </p:nvGrpSpPr>
        <p:grpSpPr bwMode="auto">
          <a:xfrm>
            <a:off x="7321550" y="4060825"/>
            <a:ext cx="530225" cy="133350"/>
            <a:chOff x="1320" y="1674"/>
            <a:chExt cx="334" cy="84"/>
          </a:xfrm>
        </p:grpSpPr>
        <p:sp>
          <p:nvSpPr>
            <p:cNvPr id="7236" name="WordArt 44">
              <a:extLst>
                <a:ext uri="{FF2B5EF4-FFF2-40B4-BE49-F238E27FC236}">
                  <a16:creationId xmlns:a16="http://schemas.microsoft.com/office/drawing/2014/main" id="{DF2F023A-74FB-4739-8984-6996005D5B4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20" y="1674"/>
              <a:ext cx="333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大田原市</a:t>
              </a:r>
            </a:p>
          </p:txBody>
        </p:sp>
        <p:sp>
          <p:nvSpPr>
            <p:cNvPr id="7237" name="WordArt 45">
              <a:extLst>
                <a:ext uri="{FF2B5EF4-FFF2-40B4-BE49-F238E27FC236}">
                  <a16:creationId xmlns:a16="http://schemas.microsoft.com/office/drawing/2014/main" id="{D4303FB1-5839-4AB8-8AA4-223874A084A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21" y="1675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大田原市</a:t>
              </a:r>
            </a:p>
          </p:txBody>
        </p:sp>
      </p:grpSp>
      <p:grpSp>
        <p:nvGrpSpPr>
          <p:cNvPr id="7176" name="Group 46">
            <a:extLst>
              <a:ext uri="{FF2B5EF4-FFF2-40B4-BE49-F238E27FC236}">
                <a16:creationId xmlns:a16="http://schemas.microsoft.com/office/drawing/2014/main" id="{FAEB9D66-3ED5-4EBC-BF99-D9CA5757D8F5}"/>
              </a:ext>
            </a:extLst>
          </p:cNvPr>
          <p:cNvGrpSpPr>
            <a:grpSpLocks/>
          </p:cNvGrpSpPr>
          <p:nvPr/>
        </p:nvGrpSpPr>
        <p:grpSpPr bwMode="auto">
          <a:xfrm>
            <a:off x="2325688" y="8966200"/>
            <a:ext cx="396875" cy="133350"/>
            <a:chOff x="358" y="1618"/>
            <a:chExt cx="250" cy="84"/>
          </a:xfrm>
        </p:grpSpPr>
        <p:sp>
          <p:nvSpPr>
            <p:cNvPr id="7234" name="WordArt 47">
              <a:extLst>
                <a:ext uri="{FF2B5EF4-FFF2-40B4-BE49-F238E27FC236}">
                  <a16:creationId xmlns:a16="http://schemas.microsoft.com/office/drawing/2014/main" id="{FCD68E2F-B9DF-4588-8F2E-5C35B4B5443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1618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佐野市</a:t>
              </a:r>
            </a:p>
          </p:txBody>
        </p:sp>
        <p:sp>
          <p:nvSpPr>
            <p:cNvPr id="7235" name="WordArt 48">
              <a:extLst>
                <a:ext uri="{FF2B5EF4-FFF2-40B4-BE49-F238E27FC236}">
                  <a16:creationId xmlns:a16="http://schemas.microsoft.com/office/drawing/2014/main" id="{82898C20-C362-42DC-9807-76DFF8A36B5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161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佐野市</a:t>
              </a:r>
            </a:p>
          </p:txBody>
        </p:sp>
      </p:grpSp>
      <p:grpSp>
        <p:nvGrpSpPr>
          <p:cNvPr id="7177" name="Group 49">
            <a:extLst>
              <a:ext uri="{FF2B5EF4-FFF2-40B4-BE49-F238E27FC236}">
                <a16:creationId xmlns:a16="http://schemas.microsoft.com/office/drawing/2014/main" id="{E1437BED-DB1A-4B66-A350-72AF24CA1CF1}"/>
              </a:ext>
            </a:extLst>
          </p:cNvPr>
          <p:cNvGrpSpPr>
            <a:grpSpLocks/>
          </p:cNvGrpSpPr>
          <p:nvPr/>
        </p:nvGrpSpPr>
        <p:grpSpPr bwMode="auto">
          <a:xfrm>
            <a:off x="6240463" y="5680075"/>
            <a:ext cx="530225" cy="133350"/>
            <a:chOff x="1726" y="1649"/>
            <a:chExt cx="334" cy="84"/>
          </a:xfrm>
        </p:grpSpPr>
        <p:sp>
          <p:nvSpPr>
            <p:cNvPr id="7232" name="WordArt 50">
              <a:extLst>
                <a:ext uri="{FF2B5EF4-FFF2-40B4-BE49-F238E27FC236}">
                  <a16:creationId xmlns:a16="http://schemas.microsoft.com/office/drawing/2014/main" id="{5FB9DB03-527C-480A-AF95-7508D74F319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26" y="1649"/>
              <a:ext cx="333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さくら市</a:t>
              </a:r>
            </a:p>
          </p:txBody>
        </p:sp>
        <p:sp>
          <p:nvSpPr>
            <p:cNvPr id="7233" name="WordArt 51">
              <a:extLst>
                <a:ext uri="{FF2B5EF4-FFF2-40B4-BE49-F238E27FC236}">
                  <a16:creationId xmlns:a16="http://schemas.microsoft.com/office/drawing/2014/main" id="{958E7BAB-B2DB-46B9-B3C6-3176B893C8A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27" y="165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さくら市</a:t>
              </a:r>
            </a:p>
          </p:txBody>
        </p:sp>
      </p:grpSp>
      <p:grpSp>
        <p:nvGrpSpPr>
          <p:cNvPr id="7178" name="Group 52">
            <a:extLst>
              <a:ext uri="{FF2B5EF4-FFF2-40B4-BE49-F238E27FC236}">
                <a16:creationId xmlns:a16="http://schemas.microsoft.com/office/drawing/2014/main" id="{56FAA437-0DBC-4F5C-B36E-5F843FE9487D}"/>
              </a:ext>
            </a:extLst>
          </p:cNvPr>
          <p:cNvGrpSpPr>
            <a:grpSpLocks/>
          </p:cNvGrpSpPr>
          <p:nvPr/>
        </p:nvGrpSpPr>
        <p:grpSpPr bwMode="auto">
          <a:xfrm>
            <a:off x="3135313" y="7300913"/>
            <a:ext cx="396875" cy="133350"/>
            <a:chOff x="764" y="1593"/>
            <a:chExt cx="250" cy="84"/>
          </a:xfrm>
        </p:grpSpPr>
        <p:sp>
          <p:nvSpPr>
            <p:cNvPr id="7230" name="WordArt 53">
              <a:extLst>
                <a:ext uri="{FF2B5EF4-FFF2-40B4-BE49-F238E27FC236}">
                  <a16:creationId xmlns:a16="http://schemas.microsoft.com/office/drawing/2014/main" id="{94FA9884-1DFB-4706-A294-0E67AB664D7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64" y="1593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鹿沼市</a:t>
              </a:r>
            </a:p>
          </p:txBody>
        </p:sp>
        <p:sp>
          <p:nvSpPr>
            <p:cNvPr id="7231" name="WordArt 54">
              <a:extLst>
                <a:ext uri="{FF2B5EF4-FFF2-40B4-BE49-F238E27FC236}">
                  <a16:creationId xmlns:a16="http://schemas.microsoft.com/office/drawing/2014/main" id="{EBFD4A68-9745-4B4C-A633-7A75FCD8F29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65" y="159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鹿沼市</a:t>
              </a:r>
            </a:p>
          </p:txBody>
        </p:sp>
      </p:grpSp>
      <p:grpSp>
        <p:nvGrpSpPr>
          <p:cNvPr id="7179" name="Group 55">
            <a:extLst>
              <a:ext uri="{FF2B5EF4-FFF2-40B4-BE49-F238E27FC236}">
                <a16:creationId xmlns:a16="http://schemas.microsoft.com/office/drawing/2014/main" id="{7808BD9A-7008-4634-9E92-14C22BB8BD10}"/>
              </a:ext>
            </a:extLst>
          </p:cNvPr>
          <p:cNvGrpSpPr>
            <a:grpSpLocks/>
          </p:cNvGrpSpPr>
          <p:nvPr/>
        </p:nvGrpSpPr>
        <p:grpSpPr bwMode="auto">
          <a:xfrm>
            <a:off x="7500938" y="6221413"/>
            <a:ext cx="530225" cy="133350"/>
            <a:chOff x="1313" y="2047"/>
            <a:chExt cx="334" cy="84"/>
          </a:xfrm>
        </p:grpSpPr>
        <p:sp>
          <p:nvSpPr>
            <p:cNvPr id="7228" name="WordArt 56">
              <a:extLst>
                <a:ext uri="{FF2B5EF4-FFF2-40B4-BE49-F238E27FC236}">
                  <a16:creationId xmlns:a16="http://schemas.microsoft.com/office/drawing/2014/main" id="{1F694C2F-8EBC-49F2-B918-4A63C35F627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13" y="2047"/>
              <a:ext cx="333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那須烏山市</a:t>
              </a:r>
            </a:p>
          </p:txBody>
        </p:sp>
        <p:sp>
          <p:nvSpPr>
            <p:cNvPr id="7229" name="WordArt 57">
              <a:extLst>
                <a:ext uri="{FF2B5EF4-FFF2-40B4-BE49-F238E27FC236}">
                  <a16:creationId xmlns:a16="http://schemas.microsoft.com/office/drawing/2014/main" id="{97D82C54-368F-4D41-A03A-2B540913ABC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14" y="204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那須烏山市</a:t>
              </a:r>
            </a:p>
          </p:txBody>
        </p:sp>
      </p:grpSp>
      <p:grpSp>
        <p:nvGrpSpPr>
          <p:cNvPr id="7180" name="Group 58">
            <a:extLst>
              <a:ext uri="{FF2B5EF4-FFF2-40B4-BE49-F238E27FC236}">
                <a16:creationId xmlns:a16="http://schemas.microsoft.com/office/drawing/2014/main" id="{19425CEC-455C-479A-86B0-40BDDE571D24}"/>
              </a:ext>
            </a:extLst>
          </p:cNvPr>
          <p:cNvGrpSpPr>
            <a:grpSpLocks/>
          </p:cNvGrpSpPr>
          <p:nvPr/>
        </p:nvGrpSpPr>
        <p:grpSpPr bwMode="auto">
          <a:xfrm>
            <a:off x="2460625" y="4421188"/>
            <a:ext cx="396875" cy="133350"/>
            <a:chOff x="351" y="1991"/>
            <a:chExt cx="250" cy="84"/>
          </a:xfrm>
        </p:grpSpPr>
        <p:sp>
          <p:nvSpPr>
            <p:cNvPr id="7226" name="WordArt 59">
              <a:extLst>
                <a:ext uri="{FF2B5EF4-FFF2-40B4-BE49-F238E27FC236}">
                  <a16:creationId xmlns:a16="http://schemas.microsoft.com/office/drawing/2014/main" id="{26971D90-1C5B-454C-A45E-0C2C411AEDA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1" y="1991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日光市</a:t>
              </a:r>
            </a:p>
          </p:txBody>
        </p:sp>
        <p:sp>
          <p:nvSpPr>
            <p:cNvPr id="7227" name="WordArt 60">
              <a:extLst>
                <a:ext uri="{FF2B5EF4-FFF2-40B4-BE49-F238E27FC236}">
                  <a16:creationId xmlns:a16="http://schemas.microsoft.com/office/drawing/2014/main" id="{BD22F3B2-B1EC-4323-AF36-1A392ACD42B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2" y="199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日光市</a:t>
              </a:r>
            </a:p>
          </p:txBody>
        </p:sp>
      </p:grpSp>
      <p:grpSp>
        <p:nvGrpSpPr>
          <p:cNvPr id="7181" name="Group 61">
            <a:extLst>
              <a:ext uri="{FF2B5EF4-FFF2-40B4-BE49-F238E27FC236}">
                <a16:creationId xmlns:a16="http://schemas.microsoft.com/office/drawing/2014/main" id="{104716A9-7BE7-4143-BD0E-DDAA57AB502F}"/>
              </a:ext>
            </a:extLst>
          </p:cNvPr>
          <p:cNvGrpSpPr>
            <a:grpSpLocks/>
          </p:cNvGrpSpPr>
          <p:nvPr/>
        </p:nvGrpSpPr>
        <p:grpSpPr bwMode="auto">
          <a:xfrm>
            <a:off x="5386388" y="8786813"/>
            <a:ext cx="530225" cy="133350"/>
            <a:chOff x="1719" y="2022"/>
            <a:chExt cx="334" cy="84"/>
          </a:xfrm>
        </p:grpSpPr>
        <p:sp>
          <p:nvSpPr>
            <p:cNvPr id="7224" name="WordArt 62">
              <a:extLst>
                <a:ext uri="{FF2B5EF4-FFF2-40B4-BE49-F238E27FC236}">
                  <a16:creationId xmlns:a16="http://schemas.microsoft.com/office/drawing/2014/main" id="{8CD6D2FB-2C29-48A8-AAB1-187934ADF49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19" y="2022"/>
              <a:ext cx="333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上三川町</a:t>
              </a:r>
            </a:p>
          </p:txBody>
        </p:sp>
        <p:sp>
          <p:nvSpPr>
            <p:cNvPr id="7225" name="WordArt 63">
              <a:extLst>
                <a:ext uri="{FF2B5EF4-FFF2-40B4-BE49-F238E27FC236}">
                  <a16:creationId xmlns:a16="http://schemas.microsoft.com/office/drawing/2014/main" id="{E9E662B0-A56A-4362-BE30-3F8E4BBC377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20" y="202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上三川町</a:t>
              </a:r>
            </a:p>
          </p:txBody>
        </p:sp>
      </p:grpSp>
      <p:grpSp>
        <p:nvGrpSpPr>
          <p:cNvPr id="7182" name="Group 64">
            <a:extLst>
              <a:ext uri="{FF2B5EF4-FFF2-40B4-BE49-F238E27FC236}">
                <a16:creationId xmlns:a16="http://schemas.microsoft.com/office/drawing/2014/main" id="{790282A1-B60E-4C76-920F-7FA5220A2582}"/>
              </a:ext>
            </a:extLst>
          </p:cNvPr>
          <p:cNvGrpSpPr>
            <a:grpSpLocks/>
          </p:cNvGrpSpPr>
          <p:nvPr/>
        </p:nvGrpSpPr>
        <p:grpSpPr bwMode="auto">
          <a:xfrm>
            <a:off x="4440238" y="10180638"/>
            <a:ext cx="396875" cy="133350"/>
            <a:chOff x="757" y="1966"/>
            <a:chExt cx="250" cy="84"/>
          </a:xfrm>
        </p:grpSpPr>
        <p:sp>
          <p:nvSpPr>
            <p:cNvPr id="7222" name="WordArt 65">
              <a:extLst>
                <a:ext uri="{FF2B5EF4-FFF2-40B4-BE49-F238E27FC236}">
                  <a16:creationId xmlns:a16="http://schemas.microsoft.com/office/drawing/2014/main" id="{BAE4B6D7-FCCD-4445-AC62-FFE7D9DAFF3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57" y="1966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小山市</a:t>
              </a:r>
            </a:p>
          </p:txBody>
        </p:sp>
        <p:sp>
          <p:nvSpPr>
            <p:cNvPr id="7223" name="WordArt 66">
              <a:extLst>
                <a:ext uri="{FF2B5EF4-FFF2-40B4-BE49-F238E27FC236}">
                  <a16:creationId xmlns:a16="http://schemas.microsoft.com/office/drawing/2014/main" id="{8EDCFED4-5DE8-42BD-841D-71C1C739627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58" y="196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小山市</a:t>
              </a:r>
            </a:p>
          </p:txBody>
        </p:sp>
      </p:grpSp>
      <p:grpSp>
        <p:nvGrpSpPr>
          <p:cNvPr id="7183" name="Group 67">
            <a:extLst>
              <a:ext uri="{FF2B5EF4-FFF2-40B4-BE49-F238E27FC236}">
                <a16:creationId xmlns:a16="http://schemas.microsoft.com/office/drawing/2014/main" id="{F160F642-EA06-4BA8-B3C3-AD516F6A1BFE}"/>
              </a:ext>
            </a:extLst>
          </p:cNvPr>
          <p:cNvGrpSpPr>
            <a:grpSpLocks/>
          </p:cNvGrpSpPr>
          <p:nvPr/>
        </p:nvGrpSpPr>
        <p:grpSpPr bwMode="auto">
          <a:xfrm>
            <a:off x="6421438" y="6580188"/>
            <a:ext cx="530225" cy="133350"/>
            <a:chOff x="1313" y="2299"/>
            <a:chExt cx="334" cy="84"/>
          </a:xfrm>
        </p:grpSpPr>
        <p:sp>
          <p:nvSpPr>
            <p:cNvPr id="7220" name="WordArt 68">
              <a:extLst>
                <a:ext uri="{FF2B5EF4-FFF2-40B4-BE49-F238E27FC236}">
                  <a16:creationId xmlns:a16="http://schemas.microsoft.com/office/drawing/2014/main" id="{D8E04801-9826-406F-92A1-6510F7E26C9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13" y="2299"/>
              <a:ext cx="333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高根沢町</a:t>
              </a:r>
            </a:p>
          </p:txBody>
        </p:sp>
        <p:sp>
          <p:nvSpPr>
            <p:cNvPr id="7221" name="WordArt 69">
              <a:extLst>
                <a:ext uri="{FF2B5EF4-FFF2-40B4-BE49-F238E27FC236}">
                  <a16:creationId xmlns:a16="http://schemas.microsoft.com/office/drawing/2014/main" id="{9549088C-3A1D-48A3-8381-E6B93ACB7AB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14" y="230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高根沢町</a:t>
              </a:r>
            </a:p>
          </p:txBody>
        </p:sp>
      </p:grpSp>
      <p:grpSp>
        <p:nvGrpSpPr>
          <p:cNvPr id="7184" name="Group 70">
            <a:extLst>
              <a:ext uri="{FF2B5EF4-FFF2-40B4-BE49-F238E27FC236}">
                <a16:creationId xmlns:a16="http://schemas.microsoft.com/office/drawing/2014/main" id="{0AEE7BE6-A4A9-41D6-BC63-865F0251D521}"/>
              </a:ext>
            </a:extLst>
          </p:cNvPr>
          <p:cNvGrpSpPr>
            <a:grpSpLocks/>
          </p:cNvGrpSpPr>
          <p:nvPr/>
        </p:nvGrpSpPr>
        <p:grpSpPr bwMode="auto">
          <a:xfrm>
            <a:off x="6375400" y="8875713"/>
            <a:ext cx="396875" cy="133350"/>
            <a:chOff x="351" y="2243"/>
            <a:chExt cx="250" cy="84"/>
          </a:xfrm>
        </p:grpSpPr>
        <p:sp>
          <p:nvSpPr>
            <p:cNvPr id="7218" name="WordArt 71">
              <a:extLst>
                <a:ext uri="{FF2B5EF4-FFF2-40B4-BE49-F238E27FC236}">
                  <a16:creationId xmlns:a16="http://schemas.microsoft.com/office/drawing/2014/main" id="{EF62131C-6D91-403F-8D3F-C39655DF03E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1" y="2243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真岡市</a:t>
              </a:r>
            </a:p>
          </p:txBody>
        </p:sp>
        <p:sp>
          <p:nvSpPr>
            <p:cNvPr id="7219" name="WordArt 72">
              <a:extLst>
                <a:ext uri="{FF2B5EF4-FFF2-40B4-BE49-F238E27FC236}">
                  <a16:creationId xmlns:a16="http://schemas.microsoft.com/office/drawing/2014/main" id="{A64E4034-3E9A-4BBC-9FDB-FE76ABBA1EF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2" y="224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真岡市</a:t>
              </a:r>
            </a:p>
          </p:txBody>
        </p:sp>
      </p:grpSp>
      <p:grpSp>
        <p:nvGrpSpPr>
          <p:cNvPr id="7185" name="Group 73">
            <a:extLst>
              <a:ext uri="{FF2B5EF4-FFF2-40B4-BE49-F238E27FC236}">
                <a16:creationId xmlns:a16="http://schemas.microsoft.com/office/drawing/2014/main" id="{3BEFDCBA-ACA4-4013-8E56-73F8FF39FA7C}"/>
              </a:ext>
            </a:extLst>
          </p:cNvPr>
          <p:cNvGrpSpPr>
            <a:grpSpLocks/>
          </p:cNvGrpSpPr>
          <p:nvPr/>
        </p:nvGrpSpPr>
        <p:grpSpPr bwMode="auto">
          <a:xfrm>
            <a:off x="8005763" y="5275263"/>
            <a:ext cx="530225" cy="133350"/>
            <a:chOff x="1719" y="2274"/>
            <a:chExt cx="334" cy="84"/>
          </a:xfrm>
        </p:grpSpPr>
        <p:sp>
          <p:nvSpPr>
            <p:cNvPr id="7216" name="WordArt 74">
              <a:extLst>
                <a:ext uri="{FF2B5EF4-FFF2-40B4-BE49-F238E27FC236}">
                  <a16:creationId xmlns:a16="http://schemas.microsoft.com/office/drawing/2014/main" id="{3A02457A-BF06-4FE0-BAFD-61DFC62553B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19" y="2274"/>
              <a:ext cx="333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那珂川町</a:t>
              </a:r>
            </a:p>
          </p:txBody>
        </p:sp>
        <p:sp>
          <p:nvSpPr>
            <p:cNvPr id="7217" name="WordArt 75">
              <a:extLst>
                <a:ext uri="{FF2B5EF4-FFF2-40B4-BE49-F238E27FC236}">
                  <a16:creationId xmlns:a16="http://schemas.microsoft.com/office/drawing/2014/main" id="{CCA511F8-2F7E-4438-924F-8492E3EDFA4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20" y="2275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那珂川町</a:t>
              </a:r>
            </a:p>
          </p:txBody>
        </p:sp>
      </p:grpSp>
      <p:grpSp>
        <p:nvGrpSpPr>
          <p:cNvPr id="7186" name="Group 76">
            <a:extLst>
              <a:ext uri="{FF2B5EF4-FFF2-40B4-BE49-F238E27FC236}">
                <a16:creationId xmlns:a16="http://schemas.microsoft.com/office/drawing/2014/main" id="{045446FD-EF5C-4353-B9C7-1AA71D694E67}"/>
              </a:ext>
            </a:extLst>
          </p:cNvPr>
          <p:cNvGrpSpPr>
            <a:grpSpLocks/>
          </p:cNvGrpSpPr>
          <p:nvPr/>
        </p:nvGrpSpPr>
        <p:grpSpPr bwMode="auto">
          <a:xfrm>
            <a:off x="5565775" y="4510088"/>
            <a:ext cx="396875" cy="133350"/>
            <a:chOff x="757" y="2218"/>
            <a:chExt cx="250" cy="84"/>
          </a:xfrm>
        </p:grpSpPr>
        <p:sp>
          <p:nvSpPr>
            <p:cNvPr id="7214" name="WordArt 77">
              <a:extLst>
                <a:ext uri="{FF2B5EF4-FFF2-40B4-BE49-F238E27FC236}">
                  <a16:creationId xmlns:a16="http://schemas.microsoft.com/office/drawing/2014/main" id="{070052E0-3AD2-40CD-8C0D-3ED9DF968E6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57" y="2218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矢板市</a:t>
              </a:r>
            </a:p>
          </p:txBody>
        </p:sp>
        <p:sp>
          <p:nvSpPr>
            <p:cNvPr id="7215" name="WordArt 78">
              <a:extLst>
                <a:ext uri="{FF2B5EF4-FFF2-40B4-BE49-F238E27FC236}">
                  <a16:creationId xmlns:a16="http://schemas.microsoft.com/office/drawing/2014/main" id="{F626CBCE-C0D2-4BD5-9154-75C742A3ACA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58" y="221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矢板市</a:t>
              </a:r>
            </a:p>
          </p:txBody>
        </p:sp>
      </p:grpSp>
      <p:grpSp>
        <p:nvGrpSpPr>
          <p:cNvPr id="7187" name="Group 79">
            <a:extLst>
              <a:ext uri="{FF2B5EF4-FFF2-40B4-BE49-F238E27FC236}">
                <a16:creationId xmlns:a16="http://schemas.microsoft.com/office/drawing/2014/main" id="{F37DE2A7-C649-4ED8-8011-9EF60AD7A3A0}"/>
              </a:ext>
            </a:extLst>
          </p:cNvPr>
          <p:cNvGrpSpPr>
            <a:grpSpLocks/>
          </p:cNvGrpSpPr>
          <p:nvPr/>
        </p:nvGrpSpPr>
        <p:grpSpPr bwMode="auto">
          <a:xfrm>
            <a:off x="5160963" y="9371013"/>
            <a:ext cx="396875" cy="133350"/>
            <a:chOff x="351" y="2558"/>
            <a:chExt cx="250" cy="84"/>
          </a:xfrm>
        </p:grpSpPr>
        <p:sp>
          <p:nvSpPr>
            <p:cNvPr id="7212" name="WordArt 80">
              <a:extLst>
                <a:ext uri="{FF2B5EF4-FFF2-40B4-BE49-F238E27FC236}">
                  <a16:creationId xmlns:a16="http://schemas.microsoft.com/office/drawing/2014/main" id="{0ABE83AB-DB48-4D09-89A0-C6BBFDC41D9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1" y="2558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下野市</a:t>
              </a:r>
            </a:p>
          </p:txBody>
        </p:sp>
        <p:sp>
          <p:nvSpPr>
            <p:cNvPr id="7213" name="WordArt 81">
              <a:extLst>
                <a:ext uri="{FF2B5EF4-FFF2-40B4-BE49-F238E27FC236}">
                  <a16:creationId xmlns:a16="http://schemas.microsoft.com/office/drawing/2014/main" id="{1D0B87E7-84DC-4BF5-8044-85038125725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2" y="255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下野市</a:t>
              </a:r>
            </a:p>
          </p:txBody>
        </p:sp>
      </p:grpSp>
      <p:grpSp>
        <p:nvGrpSpPr>
          <p:cNvPr id="7188" name="Group 82">
            <a:extLst>
              <a:ext uri="{FF2B5EF4-FFF2-40B4-BE49-F238E27FC236}">
                <a16:creationId xmlns:a16="http://schemas.microsoft.com/office/drawing/2014/main" id="{76FBAD0A-8D92-47D1-B571-5590C3AE10A0}"/>
              </a:ext>
            </a:extLst>
          </p:cNvPr>
          <p:cNvGrpSpPr>
            <a:grpSpLocks/>
          </p:cNvGrpSpPr>
          <p:nvPr/>
        </p:nvGrpSpPr>
        <p:grpSpPr bwMode="auto">
          <a:xfrm>
            <a:off x="7366000" y="8515350"/>
            <a:ext cx="396875" cy="133350"/>
            <a:chOff x="757" y="2533"/>
            <a:chExt cx="250" cy="84"/>
          </a:xfrm>
        </p:grpSpPr>
        <p:sp>
          <p:nvSpPr>
            <p:cNvPr id="7210" name="WordArt 83">
              <a:extLst>
                <a:ext uri="{FF2B5EF4-FFF2-40B4-BE49-F238E27FC236}">
                  <a16:creationId xmlns:a16="http://schemas.microsoft.com/office/drawing/2014/main" id="{A500AE0A-8A14-48BD-82BC-D3FC0FE2C18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57" y="2533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益子町</a:t>
              </a:r>
            </a:p>
          </p:txBody>
        </p:sp>
        <p:sp>
          <p:nvSpPr>
            <p:cNvPr id="7211" name="WordArt 84">
              <a:extLst>
                <a:ext uri="{FF2B5EF4-FFF2-40B4-BE49-F238E27FC236}">
                  <a16:creationId xmlns:a16="http://schemas.microsoft.com/office/drawing/2014/main" id="{3AA54C81-CEEA-4ADA-9B4C-0CAB9DA6978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58" y="253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益子町</a:t>
              </a:r>
            </a:p>
          </p:txBody>
        </p:sp>
      </p:grpSp>
      <p:grpSp>
        <p:nvGrpSpPr>
          <p:cNvPr id="7189" name="Group 88">
            <a:extLst>
              <a:ext uri="{FF2B5EF4-FFF2-40B4-BE49-F238E27FC236}">
                <a16:creationId xmlns:a16="http://schemas.microsoft.com/office/drawing/2014/main" id="{B9810D5A-9F48-4869-9C8B-19CA36ABD5AD}"/>
              </a:ext>
            </a:extLst>
          </p:cNvPr>
          <p:cNvGrpSpPr>
            <a:grpSpLocks/>
          </p:cNvGrpSpPr>
          <p:nvPr/>
        </p:nvGrpSpPr>
        <p:grpSpPr bwMode="auto">
          <a:xfrm>
            <a:off x="8175625" y="7796213"/>
            <a:ext cx="396875" cy="133350"/>
            <a:chOff x="757" y="2785"/>
            <a:chExt cx="250" cy="84"/>
          </a:xfrm>
        </p:grpSpPr>
        <p:sp>
          <p:nvSpPr>
            <p:cNvPr id="7208" name="WordArt 89">
              <a:extLst>
                <a:ext uri="{FF2B5EF4-FFF2-40B4-BE49-F238E27FC236}">
                  <a16:creationId xmlns:a16="http://schemas.microsoft.com/office/drawing/2014/main" id="{3370CF04-D402-4466-B264-053D3782434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57" y="2785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茂木町</a:t>
              </a:r>
            </a:p>
          </p:txBody>
        </p:sp>
        <p:sp>
          <p:nvSpPr>
            <p:cNvPr id="7209" name="WordArt 90">
              <a:extLst>
                <a:ext uri="{FF2B5EF4-FFF2-40B4-BE49-F238E27FC236}">
                  <a16:creationId xmlns:a16="http://schemas.microsoft.com/office/drawing/2014/main" id="{84452503-4D4A-43D2-A864-413863EAACC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58" y="278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茂木町</a:t>
              </a:r>
            </a:p>
          </p:txBody>
        </p:sp>
      </p:grpSp>
      <p:grpSp>
        <p:nvGrpSpPr>
          <p:cNvPr id="7190" name="Group 91">
            <a:extLst>
              <a:ext uri="{FF2B5EF4-FFF2-40B4-BE49-F238E27FC236}">
                <a16:creationId xmlns:a16="http://schemas.microsoft.com/office/drawing/2014/main" id="{9091BC04-C721-4356-9243-3A506A4B8522}"/>
              </a:ext>
            </a:extLst>
          </p:cNvPr>
          <p:cNvGrpSpPr>
            <a:grpSpLocks/>
          </p:cNvGrpSpPr>
          <p:nvPr/>
        </p:nvGrpSpPr>
        <p:grpSpPr bwMode="auto">
          <a:xfrm>
            <a:off x="4583113" y="4779963"/>
            <a:ext cx="396875" cy="133350"/>
            <a:chOff x="413" y="3123"/>
            <a:chExt cx="250" cy="84"/>
          </a:xfrm>
        </p:grpSpPr>
        <p:sp>
          <p:nvSpPr>
            <p:cNvPr id="7206" name="WordArt 92">
              <a:extLst>
                <a:ext uri="{FF2B5EF4-FFF2-40B4-BE49-F238E27FC236}">
                  <a16:creationId xmlns:a16="http://schemas.microsoft.com/office/drawing/2014/main" id="{A3C4BDDA-5C58-4C00-9674-3206CBA0ED6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3" y="3123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塩谷町</a:t>
              </a:r>
            </a:p>
          </p:txBody>
        </p:sp>
        <p:sp>
          <p:nvSpPr>
            <p:cNvPr id="7207" name="WordArt 93">
              <a:extLst>
                <a:ext uri="{FF2B5EF4-FFF2-40B4-BE49-F238E27FC236}">
                  <a16:creationId xmlns:a16="http://schemas.microsoft.com/office/drawing/2014/main" id="{7AB0A1B7-01E0-4821-A79B-B44EA38FC40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4" y="312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塩谷町</a:t>
              </a:r>
            </a:p>
          </p:txBody>
        </p:sp>
      </p:grpSp>
      <p:grpSp>
        <p:nvGrpSpPr>
          <p:cNvPr id="7191" name="Group 94">
            <a:extLst>
              <a:ext uri="{FF2B5EF4-FFF2-40B4-BE49-F238E27FC236}">
                <a16:creationId xmlns:a16="http://schemas.microsoft.com/office/drawing/2014/main" id="{08D0F541-A798-4E70-B76F-D8BF14C664DB}"/>
              </a:ext>
            </a:extLst>
          </p:cNvPr>
          <p:cNvGrpSpPr>
            <a:grpSpLocks/>
          </p:cNvGrpSpPr>
          <p:nvPr/>
        </p:nvGrpSpPr>
        <p:grpSpPr bwMode="auto">
          <a:xfrm>
            <a:off x="4035425" y="11261725"/>
            <a:ext cx="396875" cy="133350"/>
            <a:chOff x="819" y="3098"/>
            <a:chExt cx="250" cy="84"/>
          </a:xfrm>
        </p:grpSpPr>
        <p:sp>
          <p:nvSpPr>
            <p:cNvPr id="7204" name="WordArt 95">
              <a:extLst>
                <a:ext uri="{FF2B5EF4-FFF2-40B4-BE49-F238E27FC236}">
                  <a16:creationId xmlns:a16="http://schemas.microsoft.com/office/drawing/2014/main" id="{406446D5-5141-42FB-AFD3-CA599A4BE65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9" y="3098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野木町</a:t>
              </a:r>
            </a:p>
          </p:txBody>
        </p:sp>
        <p:sp>
          <p:nvSpPr>
            <p:cNvPr id="7205" name="WordArt 96">
              <a:extLst>
                <a:ext uri="{FF2B5EF4-FFF2-40B4-BE49-F238E27FC236}">
                  <a16:creationId xmlns:a16="http://schemas.microsoft.com/office/drawing/2014/main" id="{B2C316A2-BE57-4CAD-8E4B-3C660824B5D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0" y="309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野木町</a:t>
              </a:r>
            </a:p>
          </p:txBody>
        </p:sp>
      </p:grpSp>
      <p:grpSp>
        <p:nvGrpSpPr>
          <p:cNvPr id="7192" name="Group 97">
            <a:extLst>
              <a:ext uri="{FF2B5EF4-FFF2-40B4-BE49-F238E27FC236}">
                <a16:creationId xmlns:a16="http://schemas.microsoft.com/office/drawing/2014/main" id="{E863F43D-4258-4549-B6BE-0F83A3132D41}"/>
              </a:ext>
            </a:extLst>
          </p:cNvPr>
          <p:cNvGrpSpPr>
            <a:grpSpLocks/>
          </p:cNvGrpSpPr>
          <p:nvPr/>
        </p:nvGrpSpPr>
        <p:grpSpPr bwMode="auto">
          <a:xfrm>
            <a:off x="4538663" y="8561388"/>
            <a:ext cx="396875" cy="133350"/>
            <a:chOff x="413" y="3375"/>
            <a:chExt cx="250" cy="84"/>
          </a:xfrm>
        </p:grpSpPr>
        <p:sp>
          <p:nvSpPr>
            <p:cNvPr id="7202" name="WordArt 98">
              <a:extLst>
                <a:ext uri="{FF2B5EF4-FFF2-40B4-BE49-F238E27FC236}">
                  <a16:creationId xmlns:a16="http://schemas.microsoft.com/office/drawing/2014/main" id="{545DCBB4-1A63-4A9B-85A5-79E6FED3745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3" y="3375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壬生町</a:t>
              </a:r>
            </a:p>
          </p:txBody>
        </p:sp>
        <p:sp>
          <p:nvSpPr>
            <p:cNvPr id="7203" name="WordArt 99">
              <a:extLst>
                <a:ext uri="{FF2B5EF4-FFF2-40B4-BE49-F238E27FC236}">
                  <a16:creationId xmlns:a16="http://schemas.microsoft.com/office/drawing/2014/main" id="{D0EEBB9F-6CC9-4D15-8020-ADBA2D1CD72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4" y="337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壬生町</a:t>
              </a:r>
            </a:p>
          </p:txBody>
        </p:sp>
      </p:grpSp>
      <p:grpSp>
        <p:nvGrpSpPr>
          <p:cNvPr id="7193" name="Group 100">
            <a:extLst>
              <a:ext uri="{FF2B5EF4-FFF2-40B4-BE49-F238E27FC236}">
                <a16:creationId xmlns:a16="http://schemas.microsoft.com/office/drawing/2014/main" id="{050AACCB-2FEF-4033-9159-276B5142B635}"/>
              </a:ext>
            </a:extLst>
          </p:cNvPr>
          <p:cNvGrpSpPr>
            <a:grpSpLocks/>
          </p:cNvGrpSpPr>
          <p:nvPr/>
        </p:nvGrpSpPr>
        <p:grpSpPr bwMode="auto">
          <a:xfrm>
            <a:off x="6653213" y="7570788"/>
            <a:ext cx="396875" cy="133350"/>
            <a:chOff x="819" y="3350"/>
            <a:chExt cx="250" cy="84"/>
          </a:xfrm>
        </p:grpSpPr>
        <p:sp>
          <p:nvSpPr>
            <p:cNvPr id="7200" name="WordArt 101">
              <a:extLst>
                <a:ext uri="{FF2B5EF4-FFF2-40B4-BE49-F238E27FC236}">
                  <a16:creationId xmlns:a16="http://schemas.microsoft.com/office/drawing/2014/main" id="{E886EB45-E056-4CDB-947A-968DA84C7D0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9" y="3350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芳賀町</a:t>
              </a:r>
            </a:p>
          </p:txBody>
        </p:sp>
        <p:sp>
          <p:nvSpPr>
            <p:cNvPr id="7201" name="WordArt 102">
              <a:extLst>
                <a:ext uri="{FF2B5EF4-FFF2-40B4-BE49-F238E27FC236}">
                  <a16:creationId xmlns:a16="http://schemas.microsoft.com/office/drawing/2014/main" id="{F3B500BF-EA3C-43FB-B300-1508D4F83B4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0" y="335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芳賀町</a:t>
              </a:r>
            </a:p>
          </p:txBody>
        </p:sp>
      </p:grpSp>
      <p:grpSp>
        <p:nvGrpSpPr>
          <p:cNvPr id="7194" name="Group 103">
            <a:extLst>
              <a:ext uri="{FF2B5EF4-FFF2-40B4-BE49-F238E27FC236}">
                <a16:creationId xmlns:a16="http://schemas.microsoft.com/office/drawing/2014/main" id="{CB9BFBEC-E3F7-4B4E-8A19-8EBE4A87978C}"/>
              </a:ext>
            </a:extLst>
          </p:cNvPr>
          <p:cNvGrpSpPr>
            <a:grpSpLocks/>
          </p:cNvGrpSpPr>
          <p:nvPr/>
        </p:nvGrpSpPr>
        <p:grpSpPr bwMode="auto">
          <a:xfrm>
            <a:off x="7329488" y="7391400"/>
            <a:ext cx="396875" cy="133350"/>
            <a:chOff x="406" y="3748"/>
            <a:chExt cx="250" cy="84"/>
          </a:xfrm>
        </p:grpSpPr>
        <p:sp>
          <p:nvSpPr>
            <p:cNvPr id="7198" name="WordArt 104">
              <a:extLst>
                <a:ext uri="{FF2B5EF4-FFF2-40B4-BE49-F238E27FC236}">
                  <a16:creationId xmlns:a16="http://schemas.microsoft.com/office/drawing/2014/main" id="{ECB6CA22-15D2-442C-9548-80DE2DCEDC8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6" y="3748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市貝町</a:t>
              </a:r>
            </a:p>
          </p:txBody>
        </p:sp>
        <p:sp>
          <p:nvSpPr>
            <p:cNvPr id="7199" name="WordArt 105">
              <a:extLst>
                <a:ext uri="{FF2B5EF4-FFF2-40B4-BE49-F238E27FC236}">
                  <a16:creationId xmlns:a16="http://schemas.microsoft.com/office/drawing/2014/main" id="{952234CD-0B22-4925-90EB-82C8F6ECE56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7" y="374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市貝町</a:t>
              </a:r>
            </a:p>
          </p:txBody>
        </p:sp>
      </p:grpSp>
      <p:grpSp>
        <p:nvGrpSpPr>
          <p:cNvPr id="7195" name="Group 106">
            <a:extLst>
              <a:ext uri="{FF2B5EF4-FFF2-40B4-BE49-F238E27FC236}">
                <a16:creationId xmlns:a16="http://schemas.microsoft.com/office/drawing/2014/main" id="{9A34EA29-DE20-49F9-9C73-51416711C70C}"/>
              </a:ext>
            </a:extLst>
          </p:cNvPr>
          <p:cNvGrpSpPr>
            <a:grpSpLocks/>
          </p:cNvGrpSpPr>
          <p:nvPr/>
        </p:nvGrpSpPr>
        <p:grpSpPr bwMode="auto">
          <a:xfrm>
            <a:off x="7275513" y="1944688"/>
            <a:ext cx="396875" cy="133350"/>
            <a:chOff x="812" y="3723"/>
            <a:chExt cx="250" cy="84"/>
          </a:xfrm>
        </p:grpSpPr>
        <p:sp>
          <p:nvSpPr>
            <p:cNvPr id="7196" name="WordArt 107">
              <a:extLst>
                <a:ext uri="{FF2B5EF4-FFF2-40B4-BE49-F238E27FC236}">
                  <a16:creationId xmlns:a16="http://schemas.microsoft.com/office/drawing/2014/main" id="{0D1AE231-E722-4CE5-8DC5-B11D2F01244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2" y="3723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那須町</a:t>
              </a:r>
            </a:p>
          </p:txBody>
        </p:sp>
        <p:sp>
          <p:nvSpPr>
            <p:cNvPr id="7197" name="WordArt 108">
              <a:extLst>
                <a:ext uri="{FF2B5EF4-FFF2-40B4-BE49-F238E27FC236}">
                  <a16:creationId xmlns:a16="http://schemas.microsoft.com/office/drawing/2014/main" id="{16245E38-F562-4A63-9F84-2771C86A484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3" y="372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那須町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Group 4">
            <a:extLst>
              <a:ext uri="{FF2B5EF4-FFF2-40B4-BE49-F238E27FC236}">
                <a16:creationId xmlns:a16="http://schemas.microsoft.com/office/drawing/2014/main" id="{D7D8EFBC-7DEE-4641-BBCA-65BC5F736848}"/>
              </a:ext>
            </a:extLst>
          </p:cNvPr>
          <p:cNvGrpSpPr>
            <a:grpSpLocks/>
          </p:cNvGrpSpPr>
          <p:nvPr/>
        </p:nvGrpSpPr>
        <p:grpSpPr bwMode="auto">
          <a:xfrm>
            <a:off x="660400" y="820738"/>
            <a:ext cx="8280400" cy="10620375"/>
            <a:chOff x="416" y="517"/>
            <a:chExt cx="5216" cy="6690"/>
          </a:xfrm>
        </p:grpSpPr>
        <p:sp>
          <p:nvSpPr>
            <p:cNvPr id="8270" name="Rectangle 5">
              <a:extLst>
                <a:ext uri="{FF2B5EF4-FFF2-40B4-BE49-F238E27FC236}">
                  <a16:creationId xmlns:a16="http://schemas.microsoft.com/office/drawing/2014/main" id="{05C4E93E-5C5E-4651-AA5D-9702F18B71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" y="1310"/>
              <a:ext cx="2495" cy="2949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271" name="Rectangle 6">
              <a:extLst>
                <a:ext uri="{FF2B5EF4-FFF2-40B4-BE49-F238E27FC236}">
                  <a16:creationId xmlns:a16="http://schemas.microsoft.com/office/drawing/2014/main" id="{60EDC50E-1033-4402-B99F-42B0BB2C32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11" y="517"/>
              <a:ext cx="1247" cy="181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272" name="Rectangle 7">
              <a:extLst>
                <a:ext uri="{FF2B5EF4-FFF2-40B4-BE49-F238E27FC236}">
                  <a16:creationId xmlns:a16="http://schemas.microsoft.com/office/drawing/2014/main" id="{8B140F87-D2B9-4591-BEF6-275BB010E6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8" y="630"/>
              <a:ext cx="1474" cy="136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273" name="Rectangle 8">
              <a:extLst>
                <a:ext uri="{FF2B5EF4-FFF2-40B4-BE49-F238E27FC236}">
                  <a16:creationId xmlns:a16="http://schemas.microsoft.com/office/drawing/2014/main" id="{FA9EFF3D-9E41-4EA1-A74A-6D718BC7DD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8" y="1991"/>
              <a:ext cx="1474" cy="102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274" name="Rectangle 9">
              <a:extLst>
                <a:ext uri="{FF2B5EF4-FFF2-40B4-BE49-F238E27FC236}">
                  <a16:creationId xmlns:a16="http://schemas.microsoft.com/office/drawing/2014/main" id="{8BDCA463-2A04-459B-B1E3-5C942F1420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11" y="2331"/>
              <a:ext cx="567" cy="113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275" name="Rectangle 10">
              <a:extLst>
                <a:ext uri="{FF2B5EF4-FFF2-40B4-BE49-F238E27FC236}">
                  <a16:creationId xmlns:a16="http://schemas.microsoft.com/office/drawing/2014/main" id="{327B1573-D0CB-4C5F-B48D-7999BD8ABF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78" y="2331"/>
              <a:ext cx="680" cy="113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276" name="Rectangle 11">
              <a:extLst>
                <a:ext uri="{FF2B5EF4-FFF2-40B4-BE49-F238E27FC236}">
                  <a16:creationId xmlns:a16="http://schemas.microsoft.com/office/drawing/2014/main" id="{F9317BBF-1E75-4DBA-87CF-74CB7C2186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11" y="3465"/>
              <a:ext cx="1020" cy="181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277" name="Rectangle 12">
              <a:extLst>
                <a:ext uri="{FF2B5EF4-FFF2-40B4-BE49-F238E27FC236}">
                  <a16:creationId xmlns:a16="http://schemas.microsoft.com/office/drawing/2014/main" id="{95CD5EA8-7E7C-4F81-9E96-9592F77CB7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8" y="3011"/>
              <a:ext cx="1474" cy="45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278" name="Rectangle 13">
              <a:extLst>
                <a:ext uri="{FF2B5EF4-FFF2-40B4-BE49-F238E27FC236}">
                  <a16:creationId xmlns:a16="http://schemas.microsoft.com/office/drawing/2014/main" id="{586322CD-FF55-4D7A-BEC9-F22FB13BCD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1" y="3465"/>
              <a:ext cx="567" cy="68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279" name="Rectangle 14">
              <a:extLst>
                <a:ext uri="{FF2B5EF4-FFF2-40B4-BE49-F238E27FC236}">
                  <a16:creationId xmlns:a16="http://schemas.microsoft.com/office/drawing/2014/main" id="{2ABCE822-1855-434D-8AE6-5CF2C74C40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8" y="3465"/>
              <a:ext cx="1021" cy="79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280" name="Rectangle 15">
              <a:extLst>
                <a:ext uri="{FF2B5EF4-FFF2-40B4-BE49-F238E27FC236}">
                  <a16:creationId xmlns:a16="http://schemas.microsoft.com/office/drawing/2014/main" id="{01522A7B-5ED0-4669-9FFB-5B7018A96C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1" y="4145"/>
              <a:ext cx="567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281" name="Rectangle 16">
              <a:extLst>
                <a:ext uri="{FF2B5EF4-FFF2-40B4-BE49-F238E27FC236}">
                  <a16:creationId xmlns:a16="http://schemas.microsoft.com/office/drawing/2014/main" id="{31CA26E5-4D3B-4834-ADFE-E9FB0448DC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1" y="4712"/>
              <a:ext cx="567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282" name="Rectangle 17">
              <a:extLst>
                <a:ext uri="{FF2B5EF4-FFF2-40B4-BE49-F238E27FC236}">
                  <a16:creationId xmlns:a16="http://schemas.microsoft.com/office/drawing/2014/main" id="{2AB4CC2B-9E4F-4070-B240-6080AB219F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18" y="5279"/>
              <a:ext cx="680" cy="79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283" name="Rectangle 18">
              <a:extLst>
                <a:ext uri="{FF2B5EF4-FFF2-40B4-BE49-F238E27FC236}">
                  <a16:creationId xmlns:a16="http://schemas.microsoft.com/office/drawing/2014/main" id="{8DA9230A-EBFA-4867-9EFD-2DF1BC7E66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8" y="4259"/>
              <a:ext cx="454" cy="79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284" name="Rectangle 19">
              <a:extLst>
                <a:ext uri="{FF2B5EF4-FFF2-40B4-BE49-F238E27FC236}">
                  <a16:creationId xmlns:a16="http://schemas.microsoft.com/office/drawing/2014/main" id="{DEA80343-FD1C-4016-8A46-9F42076DA9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8" y="5053"/>
              <a:ext cx="454" cy="79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285" name="Rectangle 20">
              <a:extLst>
                <a:ext uri="{FF2B5EF4-FFF2-40B4-BE49-F238E27FC236}">
                  <a16:creationId xmlns:a16="http://schemas.microsoft.com/office/drawing/2014/main" id="{DC982A09-78D1-4A5E-8D1A-5874C42619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52" y="4259"/>
              <a:ext cx="453" cy="170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286" name="Rectangle 21">
              <a:extLst>
                <a:ext uri="{FF2B5EF4-FFF2-40B4-BE49-F238E27FC236}">
                  <a16:creationId xmlns:a16="http://schemas.microsoft.com/office/drawing/2014/main" id="{25514B47-91C3-4116-A853-F7825069E6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3" y="4259"/>
              <a:ext cx="1927" cy="90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287" name="Rectangle 22">
              <a:extLst>
                <a:ext uri="{FF2B5EF4-FFF2-40B4-BE49-F238E27FC236}">
                  <a16:creationId xmlns:a16="http://schemas.microsoft.com/office/drawing/2014/main" id="{9C6C2E21-4D24-4AEF-A5DC-39114E1388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3" y="5166"/>
              <a:ext cx="907" cy="1588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288" name="Rectangle 23">
              <a:extLst>
                <a:ext uri="{FF2B5EF4-FFF2-40B4-BE49-F238E27FC236}">
                  <a16:creationId xmlns:a16="http://schemas.microsoft.com/office/drawing/2014/main" id="{10F377A4-DB49-4D84-A61A-070F76A0A6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" y="5506"/>
              <a:ext cx="567" cy="113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289" name="Rectangle 24">
              <a:extLst>
                <a:ext uri="{FF2B5EF4-FFF2-40B4-BE49-F238E27FC236}">
                  <a16:creationId xmlns:a16="http://schemas.microsoft.com/office/drawing/2014/main" id="{C696A2BE-8C1A-46C5-8F8C-D400899F5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0" y="5166"/>
              <a:ext cx="1021" cy="1588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290" name="Rectangle 26">
              <a:extLst>
                <a:ext uri="{FF2B5EF4-FFF2-40B4-BE49-F238E27FC236}">
                  <a16:creationId xmlns:a16="http://schemas.microsoft.com/office/drawing/2014/main" id="{47C39719-2D6E-4F60-8690-DC918A0003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10" y="6754"/>
              <a:ext cx="567" cy="45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291" name="Rectangle 27">
              <a:extLst>
                <a:ext uri="{FF2B5EF4-FFF2-40B4-BE49-F238E27FC236}">
                  <a16:creationId xmlns:a16="http://schemas.microsoft.com/office/drawing/2014/main" id="{A3A68DAF-E34C-4EF9-A6E5-B63D41B37F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11" y="6187"/>
              <a:ext cx="907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292" name="Rectangle 28">
              <a:extLst>
                <a:ext uri="{FF2B5EF4-FFF2-40B4-BE49-F238E27FC236}">
                  <a16:creationId xmlns:a16="http://schemas.microsoft.com/office/drawing/2014/main" id="{BB8CA417-9B47-4EA9-A9C8-B02290C3E0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11" y="5279"/>
              <a:ext cx="453" cy="45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293" name="Rectangle 29">
              <a:extLst>
                <a:ext uri="{FF2B5EF4-FFF2-40B4-BE49-F238E27FC236}">
                  <a16:creationId xmlns:a16="http://schemas.microsoft.com/office/drawing/2014/main" id="{29F882EE-0E7E-4B32-8682-6D0588ADC2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4" y="5279"/>
              <a:ext cx="453" cy="45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294" name="Rectangle 30">
              <a:extLst>
                <a:ext uri="{FF2B5EF4-FFF2-40B4-BE49-F238E27FC236}">
                  <a16:creationId xmlns:a16="http://schemas.microsoft.com/office/drawing/2014/main" id="{BD21FB22-5C6C-4C49-97DA-0AFE72A060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11" y="5733"/>
              <a:ext cx="907" cy="45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8195" name="Group 31">
            <a:extLst>
              <a:ext uri="{FF2B5EF4-FFF2-40B4-BE49-F238E27FC236}">
                <a16:creationId xmlns:a16="http://schemas.microsoft.com/office/drawing/2014/main" id="{21318698-574A-4333-B75D-35E2DC9FBBC9}"/>
              </a:ext>
            </a:extLst>
          </p:cNvPr>
          <p:cNvGrpSpPr>
            <a:grpSpLocks/>
          </p:cNvGrpSpPr>
          <p:nvPr/>
        </p:nvGrpSpPr>
        <p:grpSpPr bwMode="auto">
          <a:xfrm>
            <a:off x="912813" y="9574213"/>
            <a:ext cx="396875" cy="133350"/>
            <a:chOff x="358" y="1366"/>
            <a:chExt cx="250" cy="84"/>
          </a:xfrm>
        </p:grpSpPr>
        <p:sp>
          <p:nvSpPr>
            <p:cNvPr id="8268" name="WordArt 32">
              <a:extLst>
                <a:ext uri="{FF2B5EF4-FFF2-40B4-BE49-F238E27FC236}">
                  <a16:creationId xmlns:a16="http://schemas.microsoft.com/office/drawing/2014/main" id="{DEE4243C-830B-4A57-A13B-257785F147B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1366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足利市</a:t>
              </a:r>
            </a:p>
          </p:txBody>
        </p:sp>
        <p:sp>
          <p:nvSpPr>
            <p:cNvPr id="8269" name="WordArt 33">
              <a:extLst>
                <a:ext uri="{FF2B5EF4-FFF2-40B4-BE49-F238E27FC236}">
                  <a16:creationId xmlns:a16="http://schemas.microsoft.com/office/drawing/2014/main" id="{750252D5-A5E0-43F7-826C-C5B1266BB88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136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足利市</a:t>
              </a:r>
            </a:p>
          </p:txBody>
        </p:sp>
      </p:grpSp>
      <p:grpSp>
        <p:nvGrpSpPr>
          <p:cNvPr id="8196" name="Group 34">
            <a:extLst>
              <a:ext uri="{FF2B5EF4-FFF2-40B4-BE49-F238E27FC236}">
                <a16:creationId xmlns:a16="http://schemas.microsoft.com/office/drawing/2014/main" id="{DE8F1B08-6FC0-4838-AC61-107FBF8335A2}"/>
              </a:ext>
            </a:extLst>
          </p:cNvPr>
          <p:cNvGrpSpPr>
            <a:grpSpLocks/>
          </p:cNvGrpSpPr>
          <p:nvPr/>
        </p:nvGrpSpPr>
        <p:grpSpPr bwMode="auto">
          <a:xfrm>
            <a:off x="3613150" y="9394825"/>
            <a:ext cx="396875" cy="133350"/>
            <a:chOff x="764" y="1341"/>
            <a:chExt cx="250" cy="84"/>
          </a:xfrm>
        </p:grpSpPr>
        <p:sp>
          <p:nvSpPr>
            <p:cNvPr id="8266" name="WordArt 35">
              <a:extLst>
                <a:ext uri="{FF2B5EF4-FFF2-40B4-BE49-F238E27FC236}">
                  <a16:creationId xmlns:a16="http://schemas.microsoft.com/office/drawing/2014/main" id="{99959B2E-7A6A-4F43-AE01-9DA4FDBEABC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64" y="1341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栃木市</a:t>
              </a:r>
            </a:p>
          </p:txBody>
        </p:sp>
        <p:sp>
          <p:nvSpPr>
            <p:cNvPr id="8267" name="WordArt 36">
              <a:extLst>
                <a:ext uri="{FF2B5EF4-FFF2-40B4-BE49-F238E27FC236}">
                  <a16:creationId xmlns:a16="http://schemas.microsoft.com/office/drawing/2014/main" id="{47DF0AEB-3E35-455C-BFEA-9272FB7C0E8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65" y="134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栃木市</a:t>
              </a:r>
            </a:p>
          </p:txBody>
        </p:sp>
      </p:grpSp>
      <p:grpSp>
        <p:nvGrpSpPr>
          <p:cNvPr id="8197" name="Group 37">
            <a:extLst>
              <a:ext uri="{FF2B5EF4-FFF2-40B4-BE49-F238E27FC236}">
                <a16:creationId xmlns:a16="http://schemas.microsoft.com/office/drawing/2014/main" id="{8791AACF-18E9-41A9-88D2-E18582B6F47E}"/>
              </a:ext>
            </a:extLst>
          </p:cNvPr>
          <p:cNvGrpSpPr>
            <a:grpSpLocks/>
          </p:cNvGrpSpPr>
          <p:nvPr/>
        </p:nvGrpSpPr>
        <p:grpSpPr bwMode="auto">
          <a:xfrm>
            <a:off x="2082800" y="9483725"/>
            <a:ext cx="396875" cy="133350"/>
            <a:chOff x="358" y="1618"/>
            <a:chExt cx="250" cy="84"/>
          </a:xfrm>
        </p:grpSpPr>
        <p:sp>
          <p:nvSpPr>
            <p:cNvPr id="8264" name="WordArt 38">
              <a:extLst>
                <a:ext uri="{FF2B5EF4-FFF2-40B4-BE49-F238E27FC236}">
                  <a16:creationId xmlns:a16="http://schemas.microsoft.com/office/drawing/2014/main" id="{02E4B1AB-E557-4499-90DF-9A34A842188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1618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佐野市</a:t>
              </a:r>
            </a:p>
          </p:txBody>
        </p:sp>
        <p:sp>
          <p:nvSpPr>
            <p:cNvPr id="8265" name="WordArt 39">
              <a:extLst>
                <a:ext uri="{FF2B5EF4-FFF2-40B4-BE49-F238E27FC236}">
                  <a16:creationId xmlns:a16="http://schemas.microsoft.com/office/drawing/2014/main" id="{BFE293EC-4CA2-41A7-9AE7-D54405CCF46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161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佐野市</a:t>
              </a:r>
            </a:p>
          </p:txBody>
        </p:sp>
      </p:grpSp>
      <p:grpSp>
        <p:nvGrpSpPr>
          <p:cNvPr id="8198" name="Group 40">
            <a:extLst>
              <a:ext uri="{FF2B5EF4-FFF2-40B4-BE49-F238E27FC236}">
                <a16:creationId xmlns:a16="http://schemas.microsoft.com/office/drawing/2014/main" id="{CF0FF674-2CBF-4ACD-A672-554139201347}"/>
              </a:ext>
            </a:extLst>
          </p:cNvPr>
          <p:cNvGrpSpPr>
            <a:grpSpLocks/>
          </p:cNvGrpSpPr>
          <p:nvPr/>
        </p:nvGrpSpPr>
        <p:grpSpPr bwMode="auto">
          <a:xfrm>
            <a:off x="2892425" y="7413625"/>
            <a:ext cx="396875" cy="133350"/>
            <a:chOff x="764" y="1593"/>
            <a:chExt cx="250" cy="84"/>
          </a:xfrm>
        </p:grpSpPr>
        <p:sp>
          <p:nvSpPr>
            <p:cNvPr id="8262" name="WordArt 41">
              <a:extLst>
                <a:ext uri="{FF2B5EF4-FFF2-40B4-BE49-F238E27FC236}">
                  <a16:creationId xmlns:a16="http://schemas.microsoft.com/office/drawing/2014/main" id="{C905B1C9-DF83-410E-9DEB-18AE7D009FB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64" y="1593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鹿沼市</a:t>
              </a:r>
            </a:p>
          </p:txBody>
        </p:sp>
        <p:sp>
          <p:nvSpPr>
            <p:cNvPr id="8263" name="WordArt 42">
              <a:extLst>
                <a:ext uri="{FF2B5EF4-FFF2-40B4-BE49-F238E27FC236}">
                  <a16:creationId xmlns:a16="http://schemas.microsoft.com/office/drawing/2014/main" id="{6EBFF9E2-95F3-4162-9046-D843083358C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65" y="159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鹿沼市</a:t>
              </a:r>
            </a:p>
          </p:txBody>
        </p:sp>
      </p:grpSp>
      <p:grpSp>
        <p:nvGrpSpPr>
          <p:cNvPr id="8199" name="Group 43">
            <a:extLst>
              <a:ext uri="{FF2B5EF4-FFF2-40B4-BE49-F238E27FC236}">
                <a16:creationId xmlns:a16="http://schemas.microsoft.com/office/drawing/2014/main" id="{5F728A25-5DA8-4A3B-805C-C6434BE7FEA7}"/>
              </a:ext>
            </a:extLst>
          </p:cNvPr>
          <p:cNvGrpSpPr>
            <a:grpSpLocks/>
          </p:cNvGrpSpPr>
          <p:nvPr/>
        </p:nvGrpSpPr>
        <p:grpSpPr bwMode="auto">
          <a:xfrm>
            <a:off x="2443163" y="4354513"/>
            <a:ext cx="396875" cy="133350"/>
            <a:chOff x="351" y="1991"/>
            <a:chExt cx="250" cy="84"/>
          </a:xfrm>
        </p:grpSpPr>
        <p:sp>
          <p:nvSpPr>
            <p:cNvPr id="8260" name="WordArt 44">
              <a:extLst>
                <a:ext uri="{FF2B5EF4-FFF2-40B4-BE49-F238E27FC236}">
                  <a16:creationId xmlns:a16="http://schemas.microsoft.com/office/drawing/2014/main" id="{57DE64E2-57CD-4031-B0B2-2FDAC4AE7DD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1" y="1991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日光市</a:t>
              </a:r>
            </a:p>
          </p:txBody>
        </p:sp>
        <p:sp>
          <p:nvSpPr>
            <p:cNvPr id="8261" name="WordArt 45">
              <a:extLst>
                <a:ext uri="{FF2B5EF4-FFF2-40B4-BE49-F238E27FC236}">
                  <a16:creationId xmlns:a16="http://schemas.microsoft.com/office/drawing/2014/main" id="{FE511C29-ACDC-4A1A-B412-CFC5A899C62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2" y="199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日光市</a:t>
              </a:r>
            </a:p>
          </p:txBody>
        </p:sp>
      </p:grpSp>
      <p:grpSp>
        <p:nvGrpSpPr>
          <p:cNvPr id="8200" name="Group 46">
            <a:extLst>
              <a:ext uri="{FF2B5EF4-FFF2-40B4-BE49-F238E27FC236}">
                <a16:creationId xmlns:a16="http://schemas.microsoft.com/office/drawing/2014/main" id="{0903E47F-D510-4BE1-9560-E8B87C344009}"/>
              </a:ext>
            </a:extLst>
          </p:cNvPr>
          <p:cNvGrpSpPr>
            <a:grpSpLocks/>
          </p:cNvGrpSpPr>
          <p:nvPr/>
        </p:nvGrpSpPr>
        <p:grpSpPr bwMode="auto">
          <a:xfrm>
            <a:off x="5434013" y="8674100"/>
            <a:ext cx="530225" cy="133350"/>
            <a:chOff x="1719" y="2022"/>
            <a:chExt cx="334" cy="84"/>
          </a:xfrm>
        </p:grpSpPr>
        <p:sp>
          <p:nvSpPr>
            <p:cNvPr id="8258" name="WordArt 47">
              <a:extLst>
                <a:ext uri="{FF2B5EF4-FFF2-40B4-BE49-F238E27FC236}">
                  <a16:creationId xmlns:a16="http://schemas.microsoft.com/office/drawing/2014/main" id="{505A79BB-258A-4862-8AE2-5A1A6916339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19" y="2022"/>
              <a:ext cx="333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上三川町</a:t>
              </a:r>
            </a:p>
          </p:txBody>
        </p:sp>
        <p:sp>
          <p:nvSpPr>
            <p:cNvPr id="8259" name="WordArt 48">
              <a:extLst>
                <a:ext uri="{FF2B5EF4-FFF2-40B4-BE49-F238E27FC236}">
                  <a16:creationId xmlns:a16="http://schemas.microsoft.com/office/drawing/2014/main" id="{C7D8BC05-F635-4520-AC4C-0628356A5B9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20" y="202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上三川町</a:t>
              </a:r>
            </a:p>
          </p:txBody>
        </p:sp>
      </p:grpSp>
      <p:grpSp>
        <p:nvGrpSpPr>
          <p:cNvPr id="8201" name="Group 49">
            <a:extLst>
              <a:ext uri="{FF2B5EF4-FFF2-40B4-BE49-F238E27FC236}">
                <a16:creationId xmlns:a16="http://schemas.microsoft.com/office/drawing/2014/main" id="{984DBC88-C24B-4172-B35F-5B7CDEC2FC1C}"/>
              </a:ext>
            </a:extLst>
          </p:cNvPr>
          <p:cNvGrpSpPr>
            <a:grpSpLocks/>
          </p:cNvGrpSpPr>
          <p:nvPr/>
        </p:nvGrpSpPr>
        <p:grpSpPr bwMode="auto">
          <a:xfrm>
            <a:off x="5143500" y="10206038"/>
            <a:ext cx="396875" cy="133350"/>
            <a:chOff x="757" y="1966"/>
            <a:chExt cx="250" cy="84"/>
          </a:xfrm>
        </p:grpSpPr>
        <p:sp>
          <p:nvSpPr>
            <p:cNvPr id="8256" name="WordArt 50">
              <a:extLst>
                <a:ext uri="{FF2B5EF4-FFF2-40B4-BE49-F238E27FC236}">
                  <a16:creationId xmlns:a16="http://schemas.microsoft.com/office/drawing/2014/main" id="{B4A17AAF-E57A-44E5-99BC-98BC2E63EDE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57" y="1966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小山市</a:t>
              </a:r>
            </a:p>
          </p:txBody>
        </p:sp>
        <p:sp>
          <p:nvSpPr>
            <p:cNvPr id="8257" name="WordArt 51">
              <a:extLst>
                <a:ext uri="{FF2B5EF4-FFF2-40B4-BE49-F238E27FC236}">
                  <a16:creationId xmlns:a16="http://schemas.microsoft.com/office/drawing/2014/main" id="{20D9EFFE-C884-4CDA-A965-B57C4DBFF89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58" y="196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小山市</a:t>
              </a:r>
            </a:p>
          </p:txBody>
        </p:sp>
      </p:grpSp>
      <p:grpSp>
        <p:nvGrpSpPr>
          <p:cNvPr id="8202" name="Group 52">
            <a:extLst>
              <a:ext uri="{FF2B5EF4-FFF2-40B4-BE49-F238E27FC236}">
                <a16:creationId xmlns:a16="http://schemas.microsoft.com/office/drawing/2014/main" id="{454843F2-C8AA-490F-870A-1205E696169B}"/>
              </a:ext>
            </a:extLst>
          </p:cNvPr>
          <p:cNvGrpSpPr>
            <a:grpSpLocks/>
          </p:cNvGrpSpPr>
          <p:nvPr/>
        </p:nvGrpSpPr>
        <p:grpSpPr bwMode="auto">
          <a:xfrm>
            <a:off x="6402388" y="8943975"/>
            <a:ext cx="396875" cy="133350"/>
            <a:chOff x="351" y="2243"/>
            <a:chExt cx="250" cy="84"/>
          </a:xfrm>
        </p:grpSpPr>
        <p:sp>
          <p:nvSpPr>
            <p:cNvPr id="8254" name="WordArt 53">
              <a:extLst>
                <a:ext uri="{FF2B5EF4-FFF2-40B4-BE49-F238E27FC236}">
                  <a16:creationId xmlns:a16="http://schemas.microsoft.com/office/drawing/2014/main" id="{AB36BB08-F773-46B4-B502-920F1A8FEA5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1" y="2243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真岡市</a:t>
              </a:r>
            </a:p>
          </p:txBody>
        </p:sp>
        <p:sp>
          <p:nvSpPr>
            <p:cNvPr id="8255" name="WordArt 54">
              <a:extLst>
                <a:ext uri="{FF2B5EF4-FFF2-40B4-BE49-F238E27FC236}">
                  <a16:creationId xmlns:a16="http://schemas.microsoft.com/office/drawing/2014/main" id="{5B03B449-085E-49A5-AC32-0B85E19644F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2" y="224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真岡市</a:t>
              </a:r>
            </a:p>
          </p:txBody>
        </p:sp>
      </p:grpSp>
      <p:grpSp>
        <p:nvGrpSpPr>
          <p:cNvPr id="8203" name="Group 55">
            <a:extLst>
              <a:ext uri="{FF2B5EF4-FFF2-40B4-BE49-F238E27FC236}">
                <a16:creationId xmlns:a16="http://schemas.microsoft.com/office/drawing/2014/main" id="{2037E759-0D50-46D8-8295-7508AB00ED52}"/>
              </a:ext>
            </a:extLst>
          </p:cNvPr>
          <p:cNvGrpSpPr>
            <a:grpSpLocks/>
          </p:cNvGrpSpPr>
          <p:nvPr/>
        </p:nvGrpSpPr>
        <p:grpSpPr bwMode="auto">
          <a:xfrm>
            <a:off x="5160963" y="9371013"/>
            <a:ext cx="396875" cy="133350"/>
            <a:chOff x="351" y="2558"/>
            <a:chExt cx="250" cy="84"/>
          </a:xfrm>
        </p:grpSpPr>
        <p:sp>
          <p:nvSpPr>
            <p:cNvPr id="8252" name="WordArt 56">
              <a:extLst>
                <a:ext uri="{FF2B5EF4-FFF2-40B4-BE49-F238E27FC236}">
                  <a16:creationId xmlns:a16="http://schemas.microsoft.com/office/drawing/2014/main" id="{281FEF3C-643A-4F60-A395-FC4A413A225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1" y="2558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下野市</a:t>
              </a:r>
            </a:p>
          </p:txBody>
        </p:sp>
        <p:sp>
          <p:nvSpPr>
            <p:cNvPr id="8253" name="WordArt 57">
              <a:extLst>
                <a:ext uri="{FF2B5EF4-FFF2-40B4-BE49-F238E27FC236}">
                  <a16:creationId xmlns:a16="http://schemas.microsoft.com/office/drawing/2014/main" id="{6372F220-D953-42AF-8A66-91373DCCD30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2" y="255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下野市</a:t>
              </a:r>
            </a:p>
          </p:txBody>
        </p:sp>
      </p:grpSp>
      <p:grpSp>
        <p:nvGrpSpPr>
          <p:cNvPr id="8204" name="Group 61">
            <a:extLst>
              <a:ext uri="{FF2B5EF4-FFF2-40B4-BE49-F238E27FC236}">
                <a16:creationId xmlns:a16="http://schemas.microsoft.com/office/drawing/2014/main" id="{395001B2-5E5A-4C70-96B1-9704C2931EE9}"/>
              </a:ext>
            </a:extLst>
          </p:cNvPr>
          <p:cNvGrpSpPr>
            <a:grpSpLocks/>
          </p:cNvGrpSpPr>
          <p:nvPr/>
        </p:nvGrpSpPr>
        <p:grpSpPr bwMode="auto">
          <a:xfrm>
            <a:off x="4873625" y="11015663"/>
            <a:ext cx="396875" cy="133350"/>
            <a:chOff x="819" y="3098"/>
            <a:chExt cx="250" cy="84"/>
          </a:xfrm>
        </p:grpSpPr>
        <p:sp>
          <p:nvSpPr>
            <p:cNvPr id="8250" name="WordArt 62">
              <a:extLst>
                <a:ext uri="{FF2B5EF4-FFF2-40B4-BE49-F238E27FC236}">
                  <a16:creationId xmlns:a16="http://schemas.microsoft.com/office/drawing/2014/main" id="{3336E0C2-6C10-4B3D-B680-16ADE614A75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9" y="3098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野木町</a:t>
              </a:r>
            </a:p>
          </p:txBody>
        </p:sp>
        <p:sp>
          <p:nvSpPr>
            <p:cNvPr id="8251" name="WordArt 63">
              <a:extLst>
                <a:ext uri="{FF2B5EF4-FFF2-40B4-BE49-F238E27FC236}">
                  <a16:creationId xmlns:a16="http://schemas.microsoft.com/office/drawing/2014/main" id="{D64ACD13-FD83-47B1-A6C0-AB61C311168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0" y="309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野木町</a:t>
              </a:r>
            </a:p>
          </p:txBody>
        </p:sp>
      </p:grpSp>
      <p:grpSp>
        <p:nvGrpSpPr>
          <p:cNvPr id="8205" name="Group 64">
            <a:extLst>
              <a:ext uri="{FF2B5EF4-FFF2-40B4-BE49-F238E27FC236}">
                <a16:creationId xmlns:a16="http://schemas.microsoft.com/office/drawing/2014/main" id="{C0621DD9-5F97-4CA0-BDBE-A6687ED955F9}"/>
              </a:ext>
            </a:extLst>
          </p:cNvPr>
          <p:cNvGrpSpPr>
            <a:grpSpLocks/>
          </p:cNvGrpSpPr>
          <p:nvPr/>
        </p:nvGrpSpPr>
        <p:grpSpPr bwMode="auto">
          <a:xfrm>
            <a:off x="4781550" y="8674100"/>
            <a:ext cx="396875" cy="133350"/>
            <a:chOff x="413" y="3375"/>
            <a:chExt cx="250" cy="84"/>
          </a:xfrm>
        </p:grpSpPr>
        <p:sp>
          <p:nvSpPr>
            <p:cNvPr id="8248" name="WordArt 65">
              <a:extLst>
                <a:ext uri="{FF2B5EF4-FFF2-40B4-BE49-F238E27FC236}">
                  <a16:creationId xmlns:a16="http://schemas.microsoft.com/office/drawing/2014/main" id="{E7841225-8007-48E0-8755-85381A405E5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3" y="3375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壬生町</a:t>
              </a:r>
            </a:p>
          </p:txBody>
        </p:sp>
        <p:sp>
          <p:nvSpPr>
            <p:cNvPr id="8249" name="WordArt 66">
              <a:extLst>
                <a:ext uri="{FF2B5EF4-FFF2-40B4-BE49-F238E27FC236}">
                  <a16:creationId xmlns:a16="http://schemas.microsoft.com/office/drawing/2014/main" id="{80465F24-6CFE-4247-B971-6AD5D40E361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4" y="337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壬生町</a:t>
              </a:r>
            </a:p>
          </p:txBody>
        </p:sp>
      </p:grpSp>
      <p:grpSp>
        <p:nvGrpSpPr>
          <p:cNvPr id="8206" name="Group 67">
            <a:extLst>
              <a:ext uri="{FF2B5EF4-FFF2-40B4-BE49-F238E27FC236}">
                <a16:creationId xmlns:a16="http://schemas.microsoft.com/office/drawing/2014/main" id="{8E6E83A0-27FB-4759-9FF1-485B4B58BD1E}"/>
              </a:ext>
            </a:extLst>
          </p:cNvPr>
          <p:cNvGrpSpPr>
            <a:grpSpLocks/>
          </p:cNvGrpSpPr>
          <p:nvPr/>
        </p:nvGrpSpPr>
        <p:grpSpPr bwMode="auto">
          <a:xfrm>
            <a:off x="5345113" y="2193925"/>
            <a:ext cx="530225" cy="133350"/>
            <a:chOff x="1726" y="1397"/>
            <a:chExt cx="334" cy="84"/>
          </a:xfrm>
        </p:grpSpPr>
        <p:sp>
          <p:nvSpPr>
            <p:cNvPr id="8246" name="WordArt 68">
              <a:extLst>
                <a:ext uri="{FF2B5EF4-FFF2-40B4-BE49-F238E27FC236}">
                  <a16:creationId xmlns:a16="http://schemas.microsoft.com/office/drawing/2014/main" id="{4479640C-5332-4423-9C8F-15601F5C967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26" y="1397"/>
              <a:ext cx="333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那須塩原市</a:t>
              </a:r>
            </a:p>
          </p:txBody>
        </p:sp>
        <p:sp>
          <p:nvSpPr>
            <p:cNvPr id="8247" name="WordArt 69">
              <a:extLst>
                <a:ext uri="{FF2B5EF4-FFF2-40B4-BE49-F238E27FC236}">
                  <a16:creationId xmlns:a16="http://schemas.microsoft.com/office/drawing/2014/main" id="{F89BAF83-47C0-45B6-B0A5-9E1DC4E5D85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27" y="139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那須塩原市</a:t>
              </a:r>
            </a:p>
          </p:txBody>
        </p:sp>
      </p:grpSp>
      <p:grpSp>
        <p:nvGrpSpPr>
          <p:cNvPr id="8207" name="Group 70">
            <a:extLst>
              <a:ext uri="{FF2B5EF4-FFF2-40B4-BE49-F238E27FC236}">
                <a16:creationId xmlns:a16="http://schemas.microsoft.com/office/drawing/2014/main" id="{18F0C8B8-F841-488F-A10D-1C08AEE0E375}"/>
              </a:ext>
            </a:extLst>
          </p:cNvPr>
          <p:cNvGrpSpPr>
            <a:grpSpLocks/>
          </p:cNvGrpSpPr>
          <p:nvPr/>
        </p:nvGrpSpPr>
        <p:grpSpPr bwMode="auto">
          <a:xfrm>
            <a:off x="7505700" y="3903663"/>
            <a:ext cx="530225" cy="133350"/>
            <a:chOff x="1320" y="1674"/>
            <a:chExt cx="334" cy="84"/>
          </a:xfrm>
        </p:grpSpPr>
        <p:sp>
          <p:nvSpPr>
            <p:cNvPr id="8244" name="WordArt 71">
              <a:extLst>
                <a:ext uri="{FF2B5EF4-FFF2-40B4-BE49-F238E27FC236}">
                  <a16:creationId xmlns:a16="http://schemas.microsoft.com/office/drawing/2014/main" id="{B421B089-948E-4256-9DCC-DA3D16F5469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20" y="1674"/>
              <a:ext cx="333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大田原市</a:t>
              </a:r>
            </a:p>
          </p:txBody>
        </p:sp>
        <p:sp>
          <p:nvSpPr>
            <p:cNvPr id="8245" name="WordArt 72">
              <a:extLst>
                <a:ext uri="{FF2B5EF4-FFF2-40B4-BE49-F238E27FC236}">
                  <a16:creationId xmlns:a16="http://schemas.microsoft.com/office/drawing/2014/main" id="{4D283A10-F4FF-4260-BB3C-F5F45C2530B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21" y="1675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大田原市</a:t>
              </a:r>
            </a:p>
          </p:txBody>
        </p:sp>
      </p:grpSp>
      <p:grpSp>
        <p:nvGrpSpPr>
          <p:cNvPr id="8208" name="Group 73">
            <a:extLst>
              <a:ext uri="{FF2B5EF4-FFF2-40B4-BE49-F238E27FC236}">
                <a16:creationId xmlns:a16="http://schemas.microsoft.com/office/drawing/2014/main" id="{F942BFD7-CC68-4F06-A80C-E13EAD521B7D}"/>
              </a:ext>
            </a:extLst>
          </p:cNvPr>
          <p:cNvGrpSpPr>
            <a:grpSpLocks/>
          </p:cNvGrpSpPr>
          <p:nvPr/>
        </p:nvGrpSpPr>
        <p:grpSpPr bwMode="auto">
          <a:xfrm>
            <a:off x="7505700" y="5073650"/>
            <a:ext cx="530225" cy="133350"/>
            <a:chOff x="1719" y="2274"/>
            <a:chExt cx="334" cy="84"/>
          </a:xfrm>
        </p:grpSpPr>
        <p:sp>
          <p:nvSpPr>
            <p:cNvPr id="8242" name="WordArt 74">
              <a:extLst>
                <a:ext uri="{FF2B5EF4-FFF2-40B4-BE49-F238E27FC236}">
                  <a16:creationId xmlns:a16="http://schemas.microsoft.com/office/drawing/2014/main" id="{3B2611BF-4DAF-43EE-9381-2C321C2EEB9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19" y="2274"/>
              <a:ext cx="333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那珂川町</a:t>
              </a:r>
            </a:p>
          </p:txBody>
        </p:sp>
        <p:sp>
          <p:nvSpPr>
            <p:cNvPr id="8243" name="WordArt 75">
              <a:extLst>
                <a:ext uri="{FF2B5EF4-FFF2-40B4-BE49-F238E27FC236}">
                  <a16:creationId xmlns:a16="http://schemas.microsoft.com/office/drawing/2014/main" id="{A3F0121B-D911-451A-8EBB-1BC7C65E26B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20" y="2275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那珂川町</a:t>
              </a:r>
            </a:p>
          </p:txBody>
        </p:sp>
      </p:grpSp>
      <p:grpSp>
        <p:nvGrpSpPr>
          <p:cNvPr id="8209" name="Group 76">
            <a:extLst>
              <a:ext uri="{FF2B5EF4-FFF2-40B4-BE49-F238E27FC236}">
                <a16:creationId xmlns:a16="http://schemas.microsoft.com/office/drawing/2014/main" id="{B414509B-F63B-420D-89F8-828B0273790A}"/>
              </a:ext>
            </a:extLst>
          </p:cNvPr>
          <p:cNvGrpSpPr>
            <a:grpSpLocks/>
          </p:cNvGrpSpPr>
          <p:nvPr/>
        </p:nvGrpSpPr>
        <p:grpSpPr bwMode="auto">
          <a:xfrm>
            <a:off x="7572375" y="2012950"/>
            <a:ext cx="396875" cy="133350"/>
            <a:chOff x="812" y="3723"/>
            <a:chExt cx="250" cy="84"/>
          </a:xfrm>
        </p:grpSpPr>
        <p:sp>
          <p:nvSpPr>
            <p:cNvPr id="8240" name="WordArt 77">
              <a:extLst>
                <a:ext uri="{FF2B5EF4-FFF2-40B4-BE49-F238E27FC236}">
                  <a16:creationId xmlns:a16="http://schemas.microsoft.com/office/drawing/2014/main" id="{E2460E6F-B87E-4F72-96AA-849132794B4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2" y="3723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那須町</a:t>
              </a:r>
            </a:p>
          </p:txBody>
        </p:sp>
        <p:sp>
          <p:nvSpPr>
            <p:cNvPr id="8241" name="WordArt 78">
              <a:extLst>
                <a:ext uri="{FF2B5EF4-FFF2-40B4-BE49-F238E27FC236}">
                  <a16:creationId xmlns:a16="http://schemas.microsoft.com/office/drawing/2014/main" id="{B344CF95-45EE-414F-8FED-51C2F33AF1B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3" y="372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那須町</a:t>
              </a:r>
            </a:p>
          </p:txBody>
        </p:sp>
      </p:grpSp>
      <p:grpSp>
        <p:nvGrpSpPr>
          <p:cNvPr id="8210" name="Group 79">
            <a:extLst>
              <a:ext uri="{FF2B5EF4-FFF2-40B4-BE49-F238E27FC236}">
                <a16:creationId xmlns:a16="http://schemas.microsoft.com/office/drawing/2014/main" id="{E950AC91-44C3-4303-9D70-542910717EA1}"/>
              </a:ext>
            </a:extLst>
          </p:cNvPr>
          <p:cNvGrpSpPr>
            <a:grpSpLocks/>
          </p:cNvGrpSpPr>
          <p:nvPr/>
        </p:nvGrpSpPr>
        <p:grpSpPr bwMode="auto">
          <a:xfrm>
            <a:off x="5165725" y="6873875"/>
            <a:ext cx="530225" cy="133350"/>
            <a:chOff x="1320" y="1422"/>
            <a:chExt cx="334" cy="84"/>
          </a:xfrm>
        </p:grpSpPr>
        <p:sp>
          <p:nvSpPr>
            <p:cNvPr id="8238" name="WordArt 80">
              <a:extLst>
                <a:ext uri="{FF2B5EF4-FFF2-40B4-BE49-F238E27FC236}">
                  <a16:creationId xmlns:a16="http://schemas.microsoft.com/office/drawing/2014/main" id="{B51389C0-4826-4945-A9F6-ED8BF1F5479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20" y="1422"/>
              <a:ext cx="333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宇都宮市</a:t>
              </a:r>
            </a:p>
          </p:txBody>
        </p:sp>
        <p:sp>
          <p:nvSpPr>
            <p:cNvPr id="8239" name="WordArt 81">
              <a:extLst>
                <a:ext uri="{FF2B5EF4-FFF2-40B4-BE49-F238E27FC236}">
                  <a16:creationId xmlns:a16="http://schemas.microsoft.com/office/drawing/2014/main" id="{322EDE38-5076-412E-872B-FF1AF8976FF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21" y="142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宇都宮市</a:t>
              </a:r>
            </a:p>
          </p:txBody>
        </p:sp>
      </p:grpSp>
      <p:grpSp>
        <p:nvGrpSpPr>
          <p:cNvPr id="8211" name="Group 82">
            <a:extLst>
              <a:ext uri="{FF2B5EF4-FFF2-40B4-BE49-F238E27FC236}">
                <a16:creationId xmlns:a16="http://schemas.microsoft.com/office/drawing/2014/main" id="{6B337C22-0854-432E-80AC-6DCA538341EA}"/>
              </a:ext>
            </a:extLst>
          </p:cNvPr>
          <p:cNvGrpSpPr>
            <a:grpSpLocks/>
          </p:cNvGrpSpPr>
          <p:nvPr/>
        </p:nvGrpSpPr>
        <p:grpSpPr bwMode="auto">
          <a:xfrm>
            <a:off x="6424613" y="5973763"/>
            <a:ext cx="530225" cy="133350"/>
            <a:chOff x="1726" y="1649"/>
            <a:chExt cx="334" cy="84"/>
          </a:xfrm>
        </p:grpSpPr>
        <p:sp>
          <p:nvSpPr>
            <p:cNvPr id="8236" name="WordArt 83">
              <a:extLst>
                <a:ext uri="{FF2B5EF4-FFF2-40B4-BE49-F238E27FC236}">
                  <a16:creationId xmlns:a16="http://schemas.microsoft.com/office/drawing/2014/main" id="{D1B91CC4-5F0B-4A7B-A087-4B0A1234A98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26" y="1649"/>
              <a:ext cx="333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さくら市</a:t>
              </a:r>
            </a:p>
          </p:txBody>
        </p:sp>
        <p:sp>
          <p:nvSpPr>
            <p:cNvPr id="8237" name="WordArt 84">
              <a:extLst>
                <a:ext uri="{FF2B5EF4-FFF2-40B4-BE49-F238E27FC236}">
                  <a16:creationId xmlns:a16="http://schemas.microsoft.com/office/drawing/2014/main" id="{FF7FD689-25FB-4AFA-A507-9C7F5EA8DB3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27" y="165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さくら市</a:t>
              </a:r>
            </a:p>
          </p:txBody>
        </p:sp>
      </p:grpSp>
      <p:grpSp>
        <p:nvGrpSpPr>
          <p:cNvPr id="8212" name="Group 85">
            <a:extLst>
              <a:ext uri="{FF2B5EF4-FFF2-40B4-BE49-F238E27FC236}">
                <a16:creationId xmlns:a16="http://schemas.microsoft.com/office/drawing/2014/main" id="{9732F82E-6A21-455B-8BFA-8C165084A49B}"/>
              </a:ext>
            </a:extLst>
          </p:cNvPr>
          <p:cNvGrpSpPr>
            <a:grpSpLocks/>
          </p:cNvGrpSpPr>
          <p:nvPr/>
        </p:nvGrpSpPr>
        <p:grpSpPr bwMode="auto">
          <a:xfrm>
            <a:off x="7685088" y="6064250"/>
            <a:ext cx="530225" cy="133350"/>
            <a:chOff x="1313" y="2047"/>
            <a:chExt cx="334" cy="84"/>
          </a:xfrm>
        </p:grpSpPr>
        <p:sp>
          <p:nvSpPr>
            <p:cNvPr id="8234" name="WordArt 86">
              <a:extLst>
                <a:ext uri="{FF2B5EF4-FFF2-40B4-BE49-F238E27FC236}">
                  <a16:creationId xmlns:a16="http://schemas.microsoft.com/office/drawing/2014/main" id="{566508D5-25EA-434C-B5D2-65BB0957C6A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13" y="2047"/>
              <a:ext cx="333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那須烏山市</a:t>
              </a:r>
            </a:p>
          </p:txBody>
        </p:sp>
        <p:sp>
          <p:nvSpPr>
            <p:cNvPr id="8235" name="WordArt 87">
              <a:extLst>
                <a:ext uri="{FF2B5EF4-FFF2-40B4-BE49-F238E27FC236}">
                  <a16:creationId xmlns:a16="http://schemas.microsoft.com/office/drawing/2014/main" id="{112308B1-4651-4E08-81A3-BD60435830C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14" y="204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那須烏山市</a:t>
              </a:r>
            </a:p>
          </p:txBody>
        </p:sp>
      </p:grpSp>
      <p:grpSp>
        <p:nvGrpSpPr>
          <p:cNvPr id="8213" name="Group 88">
            <a:extLst>
              <a:ext uri="{FF2B5EF4-FFF2-40B4-BE49-F238E27FC236}">
                <a16:creationId xmlns:a16="http://schemas.microsoft.com/office/drawing/2014/main" id="{9591CF30-E310-4AF2-A2B9-81DFC1F7A7FD}"/>
              </a:ext>
            </a:extLst>
          </p:cNvPr>
          <p:cNvGrpSpPr>
            <a:grpSpLocks/>
          </p:cNvGrpSpPr>
          <p:nvPr/>
        </p:nvGrpSpPr>
        <p:grpSpPr bwMode="auto">
          <a:xfrm>
            <a:off x="6424613" y="6962775"/>
            <a:ext cx="530225" cy="133350"/>
            <a:chOff x="1313" y="2299"/>
            <a:chExt cx="334" cy="84"/>
          </a:xfrm>
        </p:grpSpPr>
        <p:sp>
          <p:nvSpPr>
            <p:cNvPr id="8232" name="WordArt 89">
              <a:extLst>
                <a:ext uri="{FF2B5EF4-FFF2-40B4-BE49-F238E27FC236}">
                  <a16:creationId xmlns:a16="http://schemas.microsoft.com/office/drawing/2014/main" id="{E3412E08-119F-4B20-8F2F-A7FF1A21B95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13" y="2299"/>
              <a:ext cx="333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高根沢町</a:t>
              </a:r>
            </a:p>
          </p:txBody>
        </p:sp>
        <p:sp>
          <p:nvSpPr>
            <p:cNvPr id="8233" name="WordArt 90">
              <a:extLst>
                <a:ext uri="{FF2B5EF4-FFF2-40B4-BE49-F238E27FC236}">
                  <a16:creationId xmlns:a16="http://schemas.microsoft.com/office/drawing/2014/main" id="{5E70E72E-8110-4682-ACC0-9DDE022F262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14" y="230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高根沢町</a:t>
              </a:r>
            </a:p>
          </p:txBody>
        </p:sp>
      </p:grpSp>
      <p:grpSp>
        <p:nvGrpSpPr>
          <p:cNvPr id="8214" name="Group 91">
            <a:extLst>
              <a:ext uri="{FF2B5EF4-FFF2-40B4-BE49-F238E27FC236}">
                <a16:creationId xmlns:a16="http://schemas.microsoft.com/office/drawing/2014/main" id="{7FF70C98-126D-4B69-B3D0-4C9BF9A468AB}"/>
              </a:ext>
            </a:extLst>
          </p:cNvPr>
          <p:cNvGrpSpPr>
            <a:grpSpLocks/>
          </p:cNvGrpSpPr>
          <p:nvPr/>
        </p:nvGrpSpPr>
        <p:grpSpPr bwMode="auto">
          <a:xfrm>
            <a:off x="5862638" y="4533900"/>
            <a:ext cx="396875" cy="133350"/>
            <a:chOff x="757" y="2218"/>
            <a:chExt cx="250" cy="84"/>
          </a:xfrm>
        </p:grpSpPr>
        <p:sp>
          <p:nvSpPr>
            <p:cNvPr id="8230" name="WordArt 92">
              <a:extLst>
                <a:ext uri="{FF2B5EF4-FFF2-40B4-BE49-F238E27FC236}">
                  <a16:creationId xmlns:a16="http://schemas.microsoft.com/office/drawing/2014/main" id="{5361ACE7-A715-494E-9A7C-47B236491F8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57" y="2218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矢板市</a:t>
              </a:r>
            </a:p>
          </p:txBody>
        </p:sp>
        <p:sp>
          <p:nvSpPr>
            <p:cNvPr id="8231" name="WordArt 93">
              <a:extLst>
                <a:ext uri="{FF2B5EF4-FFF2-40B4-BE49-F238E27FC236}">
                  <a16:creationId xmlns:a16="http://schemas.microsoft.com/office/drawing/2014/main" id="{972E6D50-642F-404E-8125-F33449FD5EA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58" y="221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矢板市</a:t>
              </a:r>
            </a:p>
          </p:txBody>
        </p:sp>
      </p:grpSp>
      <p:grpSp>
        <p:nvGrpSpPr>
          <p:cNvPr id="8215" name="Group 94">
            <a:extLst>
              <a:ext uri="{FF2B5EF4-FFF2-40B4-BE49-F238E27FC236}">
                <a16:creationId xmlns:a16="http://schemas.microsoft.com/office/drawing/2014/main" id="{B4024B5A-2B7F-417D-B85E-3C8094102EEB}"/>
              </a:ext>
            </a:extLst>
          </p:cNvPr>
          <p:cNvGrpSpPr>
            <a:grpSpLocks/>
          </p:cNvGrpSpPr>
          <p:nvPr/>
        </p:nvGrpSpPr>
        <p:grpSpPr bwMode="auto">
          <a:xfrm>
            <a:off x="7302500" y="8585200"/>
            <a:ext cx="396875" cy="133350"/>
            <a:chOff x="757" y="2533"/>
            <a:chExt cx="250" cy="84"/>
          </a:xfrm>
        </p:grpSpPr>
        <p:sp>
          <p:nvSpPr>
            <p:cNvPr id="8228" name="WordArt 95">
              <a:extLst>
                <a:ext uri="{FF2B5EF4-FFF2-40B4-BE49-F238E27FC236}">
                  <a16:creationId xmlns:a16="http://schemas.microsoft.com/office/drawing/2014/main" id="{8F512182-A9B0-4B87-A723-3BF57EA82BA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57" y="2533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益子町</a:t>
              </a:r>
            </a:p>
          </p:txBody>
        </p:sp>
        <p:sp>
          <p:nvSpPr>
            <p:cNvPr id="8229" name="WordArt 96">
              <a:extLst>
                <a:ext uri="{FF2B5EF4-FFF2-40B4-BE49-F238E27FC236}">
                  <a16:creationId xmlns:a16="http://schemas.microsoft.com/office/drawing/2014/main" id="{95FD01EE-9F62-43C5-8BAF-1007CCF82E6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58" y="253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益子町</a:t>
              </a:r>
            </a:p>
          </p:txBody>
        </p:sp>
      </p:grpSp>
      <p:grpSp>
        <p:nvGrpSpPr>
          <p:cNvPr id="8216" name="Group 97">
            <a:extLst>
              <a:ext uri="{FF2B5EF4-FFF2-40B4-BE49-F238E27FC236}">
                <a16:creationId xmlns:a16="http://schemas.microsoft.com/office/drawing/2014/main" id="{B5F0A38F-7506-47E3-8B31-88C3F7E0975C}"/>
              </a:ext>
            </a:extLst>
          </p:cNvPr>
          <p:cNvGrpSpPr>
            <a:grpSpLocks/>
          </p:cNvGrpSpPr>
          <p:nvPr/>
        </p:nvGrpSpPr>
        <p:grpSpPr bwMode="auto">
          <a:xfrm>
            <a:off x="8023225" y="8043863"/>
            <a:ext cx="396875" cy="133350"/>
            <a:chOff x="757" y="2785"/>
            <a:chExt cx="250" cy="84"/>
          </a:xfrm>
        </p:grpSpPr>
        <p:sp>
          <p:nvSpPr>
            <p:cNvPr id="8226" name="WordArt 98">
              <a:extLst>
                <a:ext uri="{FF2B5EF4-FFF2-40B4-BE49-F238E27FC236}">
                  <a16:creationId xmlns:a16="http://schemas.microsoft.com/office/drawing/2014/main" id="{FC33CD77-DDCA-485A-B2A8-D289D553DAB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57" y="2785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茂木町</a:t>
              </a:r>
            </a:p>
          </p:txBody>
        </p:sp>
        <p:sp>
          <p:nvSpPr>
            <p:cNvPr id="8227" name="WordArt 99">
              <a:extLst>
                <a:ext uri="{FF2B5EF4-FFF2-40B4-BE49-F238E27FC236}">
                  <a16:creationId xmlns:a16="http://schemas.microsoft.com/office/drawing/2014/main" id="{2A8876EB-DA10-410A-832E-F013A1DE30B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58" y="278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茂木町</a:t>
              </a:r>
            </a:p>
          </p:txBody>
        </p:sp>
      </p:grpSp>
      <p:grpSp>
        <p:nvGrpSpPr>
          <p:cNvPr id="8217" name="Group 100">
            <a:extLst>
              <a:ext uri="{FF2B5EF4-FFF2-40B4-BE49-F238E27FC236}">
                <a16:creationId xmlns:a16="http://schemas.microsoft.com/office/drawing/2014/main" id="{A11B3A9F-CFFC-4548-B893-B2AE40C3A6DD}"/>
              </a:ext>
            </a:extLst>
          </p:cNvPr>
          <p:cNvGrpSpPr>
            <a:grpSpLocks/>
          </p:cNvGrpSpPr>
          <p:nvPr/>
        </p:nvGrpSpPr>
        <p:grpSpPr bwMode="auto">
          <a:xfrm>
            <a:off x="4872038" y="4533900"/>
            <a:ext cx="396875" cy="133350"/>
            <a:chOff x="413" y="3123"/>
            <a:chExt cx="250" cy="84"/>
          </a:xfrm>
        </p:grpSpPr>
        <p:sp>
          <p:nvSpPr>
            <p:cNvPr id="8224" name="WordArt 101">
              <a:extLst>
                <a:ext uri="{FF2B5EF4-FFF2-40B4-BE49-F238E27FC236}">
                  <a16:creationId xmlns:a16="http://schemas.microsoft.com/office/drawing/2014/main" id="{2329B555-261D-4E36-A3E5-D407707B32B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3" y="3123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塩谷町</a:t>
              </a:r>
            </a:p>
          </p:txBody>
        </p:sp>
        <p:sp>
          <p:nvSpPr>
            <p:cNvPr id="8225" name="WordArt 102">
              <a:extLst>
                <a:ext uri="{FF2B5EF4-FFF2-40B4-BE49-F238E27FC236}">
                  <a16:creationId xmlns:a16="http://schemas.microsoft.com/office/drawing/2014/main" id="{00D97ECE-FCAD-4229-ACF9-0BED6410754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4" y="312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塩谷町</a:t>
              </a:r>
            </a:p>
          </p:txBody>
        </p:sp>
      </p:grpSp>
      <p:grpSp>
        <p:nvGrpSpPr>
          <p:cNvPr id="8218" name="Group 103">
            <a:extLst>
              <a:ext uri="{FF2B5EF4-FFF2-40B4-BE49-F238E27FC236}">
                <a16:creationId xmlns:a16="http://schemas.microsoft.com/office/drawing/2014/main" id="{66A59201-41D9-49E6-8199-3AE047C44E3B}"/>
              </a:ext>
            </a:extLst>
          </p:cNvPr>
          <p:cNvGrpSpPr>
            <a:grpSpLocks/>
          </p:cNvGrpSpPr>
          <p:nvPr/>
        </p:nvGrpSpPr>
        <p:grpSpPr bwMode="auto">
          <a:xfrm>
            <a:off x="6492875" y="7862888"/>
            <a:ext cx="396875" cy="133350"/>
            <a:chOff x="819" y="3350"/>
            <a:chExt cx="250" cy="84"/>
          </a:xfrm>
        </p:grpSpPr>
        <p:sp>
          <p:nvSpPr>
            <p:cNvPr id="8222" name="WordArt 104">
              <a:extLst>
                <a:ext uri="{FF2B5EF4-FFF2-40B4-BE49-F238E27FC236}">
                  <a16:creationId xmlns:a16="http://schemas.microsoft.com/office/drawing/2014/main" id="{F883FCEC-C3D4-4A25-B700-22D3C94173D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9" y="3350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芳賀町</a:t>
              </a:r>
            </a:p>
          </p:txBody>
        </p:sp>
        <p:sp>
          <p:nvSpPr>
            <p:cNvPr id="8223" name="WordArt 105">
              <a:extLst>
                <a:ext uri="{FF2B5EF4-FFF2-40B4-BE49-F238E27FC236}">
                  <a16:creationId xmlns:a16="http://schemas.microsoft.com/office/drawing/2014/main" id="{3D86BB8F-0E9C-47F9-8B3C-8301511468B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0" y="335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芳賀町</a:t>
              </a:r>
            </a:p>
          </p:txBody>
        </p:sp>
      </p:grpSp>
      <p:grpSp>
        <p:nvGrpSpPr>
          <p:cNvPr id="8219" name="Group 106">
            <a:extLst>
              <a:ext uri="{FF2B5EF4-FFF2-40B4-BE49-F238E27FC236}">
                <a16:creationId xmlns:a16="http://schemas.microsoft.com/office/drawing/2014/main" id="{0414BD5D-5A67-427D-99F0-5371E7868B73}"/>
              </a:ext>
            </a:extLst>
          </p:cNvPr>
          <p:cNvGrpSpPr>
            <a:grpSpLocks/>
          </p:cNvGrpSpPr>
          <p:nvPr/>
        </p:nvGrpSpPr>
        <p:grpSpPr bwMode="auto">
          <a:xfrm>
            <a:off x="7302500" y="7324725"/>
            <a:ext cx="396875" cy="133350"/>
            <a:chOff x="406" y="3748"/>
            <a:chExt cx="250" cy="84"/>
          </a:xfrm>
        </p:grpSpPr>
        <p:sp>
          <p:nvSpPr>
            <p:cNvPr id="8220" name="WordArt 107">
              <a:extLst>
                <a:ext uri="{FF2B5EF4-FFF2-40B4-BE49-F238E27FC236}">
                  <a16:creationId xmlns:a16="http://schemas.microsoft.com/office/drawing/2014/main" id="{BDCA76AE-4764-40BA-A2E6-1BB22E75252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6" y="3748"/>
              <a:ext cx="249" cy="8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市貝町</a:t>
              </a:r>
            </a:p>
          </p:txBody>
        </p:sp>
        <p:sp>
          <p:nvSpPr>
            <p:cNvPr id="8221" name="WordArt 108">
              <a:extLst>
                <a:ext uri="{FF2B5EF4-FFF2-40B4-BE49-F238E27FC236}">
                  <a16:creationId xmlns:a16="http://schemas.microsoft.com/office/drawing/2014/main" id="{8DB6F652-AC7D-4762-9609-ADF8E9CDF4F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7" y="374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市貝町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1709</TotalTime>
  <Words>448</Words>
  <PresentationFormat>A3 297x420 mm</PresentationFormat>
  <Paragraphs>400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2" baseType="lpstr">
      <vt:lpstr>Calibri</vt:lpstr>
      <vt:lpstr>ＭＳ Ｐゴシック</vt:lpstr>
      <vt:lpstr>Arial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栃木県の地図</dc:title>
  <dc:subject>栃木県の地図</dc:subject>
  <dc:creator>digipot.net</dc:creator>
  <cp:revision>1</cp:revision>
  <dcterms:created xsi:type="dcterms:W3CDTF">2011-09-01T12:09:10Z</dcterms:created>
  <dcterms:modified xsi:type="dcterms:W3CDTF">2019-01-28T01:58:39Z</dcterms:modified>
  <cp:version>1</cp:version>
</cp:coreProperties>
</file>